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4576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85015" y="3944034"/>
            <a:ext cx="1295523" cy="343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28168" y="3944034"/>
            <a:ext cx="1152635" cy="343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28432" y="3944034"/>
            <a:ext cx="1390782" cy="343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66845" y="3944034"/>
            <a:ext cx="2705358" cy="343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5015" y="4792624"/>
            <a:ext cx="1562249" cy="333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67029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675" y="2204864"/>
            <a:ext cx="3676650" cy="8667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962" y="3752634"/>
            <a:ext cx="6696075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02223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07470" y="3750404"/>
            <a:ext cx="760652" cy="336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16873" y="3750404"/>
            <a:ext cx="716428" cy="336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98626" y="5617317"/>
            <a:ext cx="760652" cy="336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81494" y="5626165"/>
            <a:ext cx="751808" cy="327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87457"/>
            <a:ext cx="8640000" cy="29174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2995769"/>
            <a:ext cx="8640000" cy="38733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3738313" y="3291515"/>
            <a:ext cx="533450" cy="343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2680937" y="4274155"/>
            <a:ext cx="733495" cy="343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3747838" y="5247254"/>
            <a:ext cx="533450" cy="343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1690242" y="6229894"/>
            <a:ext cx="771598" cy="343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5576813" y="6229894"/>
            <a:ext cx="533450" cy="343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4123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66548" y="2616329"/>
            <a:ext cx="3753208" cy="2711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11576" y="2609648"/>
            <a:ext cx="3788562" cy="2033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3036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416" y="1436620"/>
            <a:ext cx="5048732" cy="448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3416" y="2257725"/>
            <a:ext cx="2410055" cy="353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3416" y="3136118"/>
            <a:ext cx="361984" cy="47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3416" y="3231595"/>
            <a:ext cx="361984" cy="47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2556" y="3050188"/>
            <a:ext cx="771598" cy="343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573016"/>
            <a:ext cx="8640000" cy="30236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213416" y="4574552"/>
            <a:ext cx="1828974" cy="457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2090020" y="4574552"/>
            <a:ext cx="4877265" cy="457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213416" y="5585628"/>
            <a:ext cx="361984" cy="47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213416" y="5404397"/>
            <a:ext cx="3362646" cy="343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213416" y="6196088"/>
            <a:ext cx="1181212" cy="343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837327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68572" y="4008485"/>
            <a:ext cx="3406548" cy="434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21280" y="4008485"/>
            <a:ext cx="2944956" cy="434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32656"/>
            <a:ext cx="717176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08282" y="4154194"/>
            <a:ext cx="933041" cy="371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80859" y="4154194"/>
            <a:ext cx="4396362" cy="371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84561" y="4850458"/>
            <a:ext cx="2601444" cy="371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96705" y="4850458"/>
            <a:ext cx="1684218" cy="371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5108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80450" y="1788746"/>
            <a:ext cx="2800617" cy="447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80450" y="2636993"/>
            <a:ext cx="2800617" cy="447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80450" y="3475710"/>
            <a:ext cx="2391003" cy="447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61310" y="4314427"/>
            <a:ext cx="2086174" cy="447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75577" y="5143612"/>
            <a:ext cx="4334288" cy="457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32732" y="5410477"/>
            <a:ext cx="638235" cy="171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7</cp:revision>
  <dcterms:created xsi:type="dcterms:W3CDTF">2022-11-08T02:00:37Z</dcterms:created>
  <dcterms:modified xsi:type="dcterms:W3CDTF">2022-11-27T01:05:12Z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