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442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5015" y="3776676"/>
            <a:ext cx="3515060" cy="447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5015" y="4701237"/>
            <a:ext cx="2114751" cy="343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015" y="5587672"/>
            <a:ext cx="1390782" cy="343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566" y="908720"/>
            <a:ext cx="8640000" cy="3550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7462" y="2149313"/>
            <a:ext cx="361984" cy="4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7462" y="2244744"/>
            <a:ext cx="361984" cy="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7076" y="2025254"/>
            <a:ext cx="3134024" cy="448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462" y="3036815"/>
            <a:ext cx="361984" cy="4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462" y="3132245"/>
            <a:ext cx="361984" cy="4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7076" y="2950928"/>
            <a:ext cx="1971863" cy="34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7462" y="3924317"/>
            <a:ext cx="361984" cy="4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7462" y="4019747"/>
            <a:ext cx="361984" cy="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7076" y="3838430"/>
            <a:ext cx="1247894" cy="34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4267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896" y="2088159"/>
            <a:ext cx="2762513" cy="44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5565" y="2097706"/>
            <a:ext cx="495347" cy="439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896" y="3023748"/>
            <a:ext cx="3810363" cy="343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896" y="3911602"/>
            <a:ext cx="2381477" cy="33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896" y="4799457"/>
            <a:ext cx="1419360" cy="343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8764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4" y="2345061"/>
            <a:ext cx="3676650" cy="866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3671293"/>
            <a:ext cx="49244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75651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2104" y="4002577"/>
            <a:ext cx="3911846" cy="40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5655" y="4002577"/>
            <a:ext cx="859104" cy="392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2104" y="4962577"/>
            <a:ext cx="291928" cy="41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2104" y="4803968"/>
            <a:ext cx="2076865" cy="3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2104" y="5571968"/>
            <a:ext cx="1017580" cy="308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3417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1886710"/>
            <a:ext cx="5772701" cy="44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416" y="2803072"/>
            <a:ext cx="2648202" cy="34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416" y="3681252"/>
            <a:ext cx="1438412" cy="34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77642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5248" y="4035513"/>
            <a:ext cx="2782104" cy="30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5248" y="4824084"/>
            <a:ext cx="1917511" cy="30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5248" y="5689798"/>
            <a:ext cx="299611" cy="4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5248" y="5775513"/>
            <a:ext cx="299611" cy="4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7661" y="5612656"/>
            <a:ext cx="479377" cy="30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3479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896" y="2286822"/>
            <a:ext cx="361984" cy="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896" y="2162886"/>
            <a:ext cx="3038765" cy="45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2291" y="2172419"/>
            <a:ext cx="981168" cy="4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896" y="3163907"/>
            <a:ext cx="361984" cy="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896" y="3078105"/>
            <a:ext cx="2410055" cy="35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896" y="4145861"/>
            <a:ext cx="361984" cy="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5896" y="3964723"/>
            <a:ext cx="1181212" cy="343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767" y="1124744"/>
            <a:ext cx="8640000" cy="3436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663" y="2565958"/>
            <a:ext cx="361984" cy="4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663" y="2384613"/>
            <a:ext cx="1571775" cy="34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9067" y="2384613"/>
            <a:ext cx="1752767" cy="34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663" y="3348605"/>
            <a:ext cx="361984" cy="4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663" y="3444049"/>
            <a:ext cx="361984" cy="4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8803" y="3262704"/>
            <a:ext cx="1152635" cy="34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07171" y="3262704"/>
            <a:ext cx="743020" cy="34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9663" y="4140796"/>
            <a:ext cx="1190738" cy="34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504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85015" y="3701988"/>
            <a:ext cx="3286438" cy="237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23956" y="3740146"/>
            <a:ext cx="1647982" cy="182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3710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7199" y="1784489"/>
            <a:ext cx="133362" cy="6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57199" y="2022973"/>
            <a:ext cx="133362" cy="6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424" y="1746331"/>
            <a:ext cx="3791312" cy="44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7199" y="2671649"/>
            <a:ext cx="133362" cy="7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5424" y="2671649"/>
            <a:ext cx="2857772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57199" y="2910133"/>
            <a:ext cx="133362" cy="7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5424" y="3549269"/>
            <a:ext cx="695391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2022-11-27T00:33:00Z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