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4" d="100"/>
          <a:sy n="64" d="100"/>
        </p:scale>
        <p:origin x="92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9127" y="221018"/>
            <a:ext cx="8256333" cy="66369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64042" y="3626889"/>
            <a:ext cx="7254722" cy="2538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798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593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59373" y="1337315"/>
            <a:ext cx="133362" cy="66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59373" y="1566040"/>
            <a:ext cx="133362" cy="76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1821" y="1280134"/>
            <a:ext cx="6715766" cy="457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2318925"/>
            <a:ext cx="447717" cy="47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896" y="2137851"/>
            <a:ext cx="2229062" cy="343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7896" y="2909797"/>
            <a:ext cx="2438632" cy="447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7896" y="3710334"/>
            <a:ext cx="5096361" cy="457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265942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675" y="2180494"/>
            <a:ext cx="3676650" cy="8667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975" y="3323517"/>
            <a:ext cx="4972050" cy="742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836712"/>
            <a:ext cx="8640000" cy="53101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747969" y="4392731"/>
            <a:ext cx="723969" cy="343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95819" y="4402264"/>
            <a:ext cx="352458" cy="295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95996" y="4392731"/>
            <a:ext cx="523925" cy="343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23162" y="5345952"/>
            <a:ext cx="495347" cy="400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33614" y="5403289"/>
            <a:ext cx="495347" cy="343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395731" y="5412822"/>
            <a:ext cx="342932" cy="286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195908" y="5403289"/>
            <a:ext cx="485821" cy="343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857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07797" y="1327918"/>
            <a:ext cx="733495" cy="3528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69958" y="1366060"/>
            <a:ext cx="285777" cy="257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7510" y="2338664"/>
            <a:ext cx="285777" cy="343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88392" y="3339874"/>
            <a:ext cx="533450" cy="3528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60035" y="3358945"/>
            <a:ext cx="352458" cy="286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03100" y="3349409"/>
            <a:ext cx="190518" cy="333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435112" y="4323576"/>
            <a:ext cx="367268" cy="385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329458" y="4325844"/>
            <a:ext cx="304829" cy="398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3"/>
          <p:cNvSpPr/>
          <p:nvPr/>
        </p:nvSpPr>
        <p:spPr bwMode="white">
          <a:xfrm>
            <a:off x="5220998" y="4348704"/>
            <a:ext cx="304829" cy="398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3"/>
          <p:cNvSpPr/>
          <p:nvPr/>
        </p:nvSpPr>
        <p:spPr bwMode="white">
          <a:xfrm>
            <a:off x="6120158" y="4348704"/>
            <a:ext cx="304829" cy="398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2" grpId="0" animBg="1"/>
      <p:bldP spid="14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55250"/>
            <a:ext cx="8640000" cy="34297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779131" y="1303232"/>
            <a:ext cx="2343373" cy="457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79131" y="2951423"/>
            <a:ext cx="2343373" cy="457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1018" y="3621905"/>
            <a:ext cx="8640000" cy="32360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3910257" y="4538321"/>
            <a:ext cx="4172348" cy="458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5796387" y="6199326"/>
            <a:ext cx="2343373" cy="448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544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59020" y="3014295"/>
            <a:ext cx="3438853" cy="2264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50421" y="2966652"/>
            <a:ext cx="2943506" cy="3019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7563" y="927600"/>
            <a:ext cx="8640000" cy="33547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9459" y="1947381"/>
            <a:ext cx="3210231" cy="2416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39437" y="1947381"/>
            <a:ext cx="3410275" cy="2416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593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985368"/>
            <a:ext cx="3200705" cy="2392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12052" y="1985368"/>
            <a:ext cx="3848467" cy="2392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7563" y="650509"/>
            <a:ext cx="8640000" cy="52879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15159" y="2460781"/>
            <a:ext cx="1971863" cy="342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34123" y="3232529"/>
            <a:ext cx="2838721" cy="447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34123" y="4042388"/>
            <a:ext cx="2086174" cy="447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95798" y="4842720"/>
            <a:ext cx="5772701" cy="457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8</cp:revision>
  <dcterms:created xsi:type="dcterms:W3CDTF">2022-11-08T02:00:37Z</dcterms:created>
  <dcterms:modified xsi:type="dcterms:W3CDTF">2022-11-27T00:32:33Z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