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006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3608" y="5760949"/>
            <a:ext cx="264829" cy="31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9782" y="5760949"/>
            <a:ext cx="459038" cy="31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87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9" y="2060848"/>
            <a:ext cx="47625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6" y="3449347"/>
            <a:ext cx="50387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6696744" cy="660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8" y="5229200"/>
            <a:ext cx="4608512" cy="101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4265640"/>
            <a:ext cx="114310" cy="113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4208413"/>
            <a:ext cx="2791091" cy="122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3971152"/>
            <a:ext cx="381036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3055524"/>
            <a:ext cx="323880" cy="36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8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3295" y="5510670"/>
            <a:ext cx="981168" cy="43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0075" y="5520210"/>
            <a:ext cx="981168" cy="4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6382" y="5510670"/>
            <a:ext cx="962116" cy="45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4096729"/>
            <a:ext cx="981168" cy="42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4077635"/>
            <a:ext cx="971642" cy="439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4077635"/>
            <a:ext cx="962116" cy="45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74922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3988" y="3206592"/>
            <a:ext cx="1296144" cy="115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7824" y="3429000"/>
            <a:ext cx="1363078" cy="88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1670" y="3206592"/>
            <a:ext cx="1355059" cy="115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7824" y="5203311"/>
            <a:ext cx="1296144" cy="88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5486" y="5085184"/>
            <a:ext cx="1355059" cy="118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1670" y="5006792"/>
            <a:ext cx="1355059" cy="115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