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48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15270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263152" y="3798000"/>
            <a:ext cx="125841" cy="629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20438" y="3798000"/>
            <a:ext cx="125841" cy="629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6216" y="3753000"/>
            <a:ext cx="1285376" cy="423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63152" y="4014000"/>
            <a:ext cx="125841" cy="72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75525" y="3753000"/>
            <a:ext cx="4772972" cy="423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27228" y="4545000"/>
            <a:ext cx="6354975" cy="423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532"/>
          <a:stretch/>
        </p:blipFill>
        <p:spPr>
          <a:xfrm>
            <a:off x="251520" y="260648"/>
            <a:ext cx="7200800" cy="62648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Rectangle 13"/>
          <p:cNvSpPr/>
          <p:nvPr/>
        </p:nvSpPr>
        <p:spPr bwMode="white">
          <a:xfrm>
            <a:off x="1331640" y="4509120"/>
            <a:ext cx="4896544" cy="1944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425414" y="4838744"/>
            <a:ext cx="2554110" cy="256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809598" y="5443936"/>
            <a:ext cx="2141468" cy="341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5217449" y="5956568"/>
            <a:ext cx="177862" cy="71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082080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550" y="2479551"/>
            <a:ext cx="3390900" cy="73342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375" y="3645024"/>
            <a:ext cx="3905250" cy="7143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76672"/>
            <a:ext cx="8640000" cy="56850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290726" y="2975797"/>
            <a:ext cx="2419581" cy="457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94540" y="3891506"/>
            <a:ext cx="1543197" cy="343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94893" y="3891506"/>
            <a:ext cx="1257420" cy="343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94540" y="4759523"/>
            <a:ext cx="1886130" cy="343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94540" y="5618001"/>
            <a:ext cx="1152635" cy="343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980728"/>
            <a:ext cx="8640000" cy="34172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19281" y="1257545"/>
            <a:ext cx="2448158" cy="448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33018" y="2173907"/>
            <a:ext cx="133362" cy="76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5896" y="2355271"/>
            <a:ext cx="361984" cy="47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5896" y="2173907"/>
            <a:ext cx="2886350" cy="343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33018" y="2412543"/>
            <a:ext cx="133362" cy="76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056723" y="3042542"/>
            <a:ext cx="133362" cy="76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65896" y="3042542"/>
            <a:ext cx="2410055" cy="343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65896" y="3987540"/>
            <a:ext cx="361984" cy="47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65896" y="4082995"/>
            <a:ext cx="361984" cy="47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85036" y="3901632"/>
            <a:ext cx="533450" cy="343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052736"/>
            <a:ext cx="8640000" cy="34797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00296" y="1376876"/>
            <a:ext cx="2333847" cy="457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56569" y="2292095"/>
            <a:ext cx="133362" cy="66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66360" y="2292095"/>
            <a:ext cx="133362" cy="66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3416" y="2244427"/>
            <a:ext cx="3591267" cy="457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56569" y="3159646"/>
            <a:ext cx="133362" cy="76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3416" y="3150113"/>
            <a:ext cx="1924233" cy="352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13416" y="4017664"/>
            <a:ext cx="885909" cy="333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778697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693508" y="3454471"/>
            <a:ext cx="472198" cy="318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54182" y="4219605"/>
            <a:ext cx="927225" cy="326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59167" y="4984739"/>
            <a:ext cx="497954" cy="318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21714" y="5827247"/>
            <a:ext cx="120195" cy="60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414280" y="5784262"/>
            <a:ext cx="4412907" cy="404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104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50244" y="2340012"/>
            <a:ext cx="552502" cy="353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69031" y="3208656"/>
            <a:ext cx="562028" cy="353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40674" y="4048664"/>
            <a:ext cx="1038324" cy="362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59461" y="4926855"/>
            <a:ext cx="4962998" cy="458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528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68767" y="2977215"/>
            <a:ext cx="219095" cy="448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69561" y="2977215"/>
            <a:ext cx="219095" cy="448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07532" y="3873387"/>
            <a:ext cx="133362" cy="66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49627" y="3825718"/>
            <a:ext cx="4029459" cy="448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330972" y="4712356"/>
            <a:ext cx="123836" cy="76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549627" y="4712356"/>
            <a:ext cx="2352899" cy="343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330972" y="4950700"/>
            <a:ext cx="123836" cy="76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549627" y="5560860"/>
            <a:ext cx="1381256" cy="343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859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87907" y="2168200"/>
            <a:ext cx="476295" cy="458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36110" y="2177746"/>
            <a:ext cx="228621" cy="439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12538" y="2168200"/>
            <a:ext cx="238147" cy="458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07179" y="3065489"/>
            <a:ext cx="133362" cy="76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11391" y="3008215"/>
            <a:ext cx="3276912" cy="458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11391" y="4000960"/>
            <a:ext cx="323880" cy="47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11391" y="3915049"/>
            <a:ext cx="1800396" cy="343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11391" y="4764610"/>
            <a:ext cx="1152635" cy="343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7</cp:revision>
  <dcterms:created xsi:type="dcterms:W3CDTF">2022-11-08T02:00:37Z</dcterms:created>
  <dcterms:modified xsi:type="dcterms:W3CDTF">2022-11-26T16:11:24Z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