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8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280"/>
            <a:ext cx="7487364" cy="457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091353"/>
            <a:ext cx="2610099" cy="457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3254" y="2139059"/>
            <a:ext cx="866857" cy="343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6231" y="2091353"/>
            <a:ext cx="1838500" cy="467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930968"/>
            <a:ext cx="4048511" cy="44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2141" y="2930968"/>
            <a:ext cx="3114972" cy="44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73464" y="3799206"/>
            <a:ext cx="2419581" cy="36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4581574"/>
            <a:ext cx="7658831" cy="457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9969" y="5411647"/>
            <a:ext cx="5534553" cy="457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8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1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404" y="1251492"/>
            <a:ext cx="133362" cy="7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065" y="1203855"/>
            <a:ext cx="5058257" cy="45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065" y="2080372"/>
            <a:ext cx="1400308" cy="34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7003" y="2032735"/>
            <a:ext cx="2895876" cy="45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7642" y="2861615"/>
            <a:ext cx="5267828" cy="45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690495"/>
            <a:ext cx="7725512" cy="45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9969" y="4519374"/>
            <a:ext cx="1209790" cy="45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3211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348880"/>
            <a:ext cx="3390900" cy="733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3573016"/>
            <a:ext cx="48577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5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17631" y="3328621"/>
            <a:ext cx="447717" cy="43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4313" y="4271899"/>
            <a:ext cx="381036" cy="32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4313" y="5177064"/>
            <a:ext cx="381036" cy="31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5507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0871" y="4183064"/>
            <a:ext cx="2505828" cy="30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871" y="4974960"/>
            <a:ext cx="2089578" cy="30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0871" y="5766856"/>
            <a:ext cx="1232101" cy="3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08720"/>
            <a:ext cx="8640000" cy="357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9049" y="2092406"/>
            <a:ext cx="133362" cy="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66513" y="2092406"/>
            <a:ext cx="133362" cy="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9049" y="2331052"/>
            <a:ext cx="133362" cy="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896" y="2044676"/>
            <a:ext cx="3591267" cy="45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9049" y="2999262"/>
            <a:ext cx="133362" cy="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896" y="2989716"/>
            <a:ext cx="2152855" cy="34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9049" y="3237909"/>
            <a:ext cx="133362" cy="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5896" y="3887027"/>
            <a:ext cx="952590" cy="353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66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2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0277" y="1423442"/>
            <a:ext cx="123836" cy="7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9384" y="1423442"/>
            <a:ext cx="123836" cy="7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2990" y="1366202"/>
            <a:ext cx="4620066" cy="4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9384" y="1661945"/>
            <a:ext cx="123836" cy="7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272510"/>
            <a:ext cx="7773142" cy="45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969" y="3169278"/>
            <a:ext cx="3648423" cy="45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5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07400" y="3904659"/>
            <a:ext cx="133362" cy="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4930" y="3856946"/>
            <a:ext cx="5267828" cy="45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07400" y="4143229"/>
            <a:ext cx="133362" cy="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5878" y="4677624"/>
            <a:ext cx="4820110" cy="45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83034" y="4944821"/>
            <a:ext cx="638235" cy="171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55514" y="4963907"/>
            <a:ext cx="219095" cy="171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467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2022-11-26T16:34:03Z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