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910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1398" y="2734220"/>
            <a:ext cx="2895876" cy="44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2258" y="3573319"/>
            <a:ext cx="2114751" cy="34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2258" y="4336136"/>
            <a:ext cx="2324321" cy="44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6525" y="5127559"/>
            <a:ext cx="5058257" cy="44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3680" y="5394546"/>
            <a:ext cx="638235" cy="171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25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398"/>
            <a:ext cx="4724851" cy="45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7576" y="1299398"/>
            <a:ext cx="2486262" cy="45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100682"/>
            <a:ext cx="6772921" cy="45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901965"/>
            <a:ext cx="5658390" cy="45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2923" y="3245372"/>
            <a:ext cx="133362" cy="8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750943"/>
            <a:ext cx="1914707" cy="33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0233" y="3712787"/>
            <a:ext cx="3372171" cy="448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54412" y="4552226"/>
            <a:ext cx="1971863" cy="35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5305814"/>
            <a:ext cx="7715986" cy="45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9495" y="6097558"/>
            <a:ext cx="1686085" cy="45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8519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420888"/>
            <a:ext cx="3390900" cy="733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678" y="3429000"/>
            <a:ext cx="48291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50465" y="4376770"/>
            <a:ext cx="514399" cy="343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8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7091" y="2989283"/>
            <a:ext cx="523925" cy="353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4798" y="4707638"/>
            <a:ext cx="1362205" cy="400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4037" y="4698092"/>
            <a:ext cx="1428886" cy="41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22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5103" y="2292300"/>
            <a:ext cx="504873" cy="343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4331" y="3341913"/>
            <a:ext cx="285777" cy="343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8168" y="4381984"/>
            <a:ext cx="457243" cy="33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8168" y="5422055"/>
            <a:ext cx="533450" cy="343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4313" y="2263686"/>
            <a:ext cx="381036" cy="32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4313" y="3132359"/>
            <a:ext cx="381036" cy="31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17631" y="3953302"/>
            <a:ext cx="447717" cy="43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78098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9600" y="3405837"/>
            <a:ext cx="473587" cy="3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1766" y="4190508"/>
            <a:ext cx="508029" cy="3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1539" y="5001047"/>
            <a:ext cx="266930" cy="3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5432" y="5820208"/>
            <a:ext cx="111938" cy="6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4639" y="5768472"/>
            <a:ext cx="2462653" cy="413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70346" y="5768472"/>
            <a:ext cx="2342103" cy="413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4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1104" y="2951514"/>
            <a:ext cx="123836" cy="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2903772"/>
            <a:ext cx="1771819" cy="45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8469" y="2903772"/>
            <a:ext cx="1381256" cy="45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1104" y="3190228"/>
            <a:ext cx="123836" cy="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6882" y="2951514"/>
            <a:ext cx="523925" cy="34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495" y="3839529"/>
            <a:ext cx="333406" cy="4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9495" y="3753592"/>
            <a:ext cx="1543197" cy="34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54544" y="3753592"/>
            <a:ext cx="123836" cy="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40321" y="3753592"/>
            <a:ext cx="523925" cy="34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54544" y="3992306"/>
            <a:ext cx="123836" cy="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9495" y="4555670"/>
            <a:ext cx="666813" cy="334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329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432" y="2291281"/>
            <a:ext cx="361984" cy="5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1059" y="2215062"/>
            <a:ext cx="123836" cy="7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432" y="2157899"/>
            <a:ext cx="4029459" cy="4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432" y="3091571"/>
            <a:ext cx="361984" cy="4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7432" y="3005826"/>
            <a:ext cx="2143329" cy="34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1059" y="3015353"/>
            <a:ext cx="123836" cy="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7432" y="3815644"/>
            <a:ext cx="943065" cy="34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2022-11-26T16:34:23Z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