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1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568" y="1772816"/>
            <a:ext cx="987803" cy="35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2660" y="1698253"/>
            <a:ext cx="1521372" cy="43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5722" y="1698252"/>
            <a:ext cx="959650" cy="43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1092" y="1698252"/>
            <a:ext cx="1026296" cy="43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4115" y="2538414"/>
            <a:ext cx="1237685" cy="181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3753" y="2276872"/>
            <a:ext cx="1521372" cy="288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28048" y="2528882"/>
            <a:ext cx="1800200" cy="162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360" y="2348880"/>
            <a:ext cx="1728191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1918697"/>
            <a:ext cx="704528" cy="31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7371" y="2519128"/>
            <a:ext cx="704528" cy="32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5917" y="3138621"/>
            <a:ext cx="704528" cy="32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5438" y="3748583"/>
            <a:ext cx="695008" cy="32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5168651"/>
            <a:ext cx="704528" cy="32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0396" y="5178181"/>
            <a:ext cx="361785" cy="31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5421" y="5168651"/>
            <a:ext cx="371305" cy="32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9983" y="3140160"/>
            <a:ext cx="352264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8495" y="3140160"/>
            <a:ext cx="218975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2280" y="3140160"/>
            <a:ext cx="342743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3669" y="3140160"/>
            <a:ext cx="342743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9983" y="3760115"/>
            <a:ext cx="352264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8495" y="3760115"/>
            <a:ext cx="218975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22280" y="3769653"/>
            <a:ext cx="342743" cy="21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83669" y="3760115"/>
            <a:ext cx="342743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19140" y="4504062"/>
            <a:ext cx="733090" cy="324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22611" y="4513600"/>
            <a:ext cx="714049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13223" y="5162169"/>
            <a:ext cx="218975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67206" y="5782125"/>
            <a:ext cx="390347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33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000" y="2321616"/>
            <a:ext cx="561662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5.png">
            <a:extLst>
              <a:ext uri="{FF2B5EF4-FFF2-40B4-BE49-F238E27FC236}">
                <a16:creationId xmlns:a16="http://schemas.microsoft.com/office/drawing/2014/main" id="{14719932-5284-9E1B-7F43-2C92E64704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768" y="3613949"/>
            <a:ext cx="11520000" cy="294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8D21492-0C20-C20D-52CD-975889B6CC1D}"/>
              </a:ext>
            </a:extLst>
          </p:cNvPr>
          <p:cNvSpPr/>
          <p:nvPr/>
        </p:nvSpPr>
        <p:spPr bwMode="white">
          <a:xfrm>
            <a:off x="2208848" y="4875440"/>
            <a:ext cx="4320480" cy="104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272763"/>
            <a:ext cx="3589289" cy="258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2898809"/>
            <a:ext cx="7835504" cy="146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329848"/>
            <a:ext cx="6226512" cy="144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C3D55-ACFD-36C4-68CF-6EA750B9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"/>
            <a:ext cx="12192000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91" t="19155" r="33956" b="50185"/>
          <a:stretch/>
        </p:blipFill>
        <p:spPr>
          <a:xfrm>
            <a:off x="4295800" y="2816932"/>
            <a:ext cx="36004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471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3549" y="1588844"/>
            <a:ext cx="371305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57863" y="1588844"/>
            <a:ext cx="371305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1929" y="2131521"/>
            <a:ext cx="695008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5202" y="2131521"/>
            <a:ext cx="685487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0805" y="3245439"/>
            <a:ext cx="714049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7218" y="3235918"/>
            <a:ext cx="1390016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4111" y="3797637"/>
            <a:ext cx="380826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5119" y="3797637"/>
            <a:ext cx="1056793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20375" y="4454563"/>
            <a:ext cx="228495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49797" y="5121009"/>
            <a:ext cx="228495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0842" y="2176688"/>
            <a:ext cx="228495" cy="23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1057" y="2167152"/>
            <a:ext cx="399867" cy="25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0727" y="2176688"/>
            <a:ext cx="371305" cy="23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7107" y="2167152"/>
            <a:ext cx="399867" cy="25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8909" y="3502251"/>
            <a:ext cx="371305" cy="2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98247" y="3502251"/>
            <a:ext cx="399867" cy="2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9537" y="1889489"/>
            <a:ext cx="361785" cy="25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1889489"/>
            <a:ext cx="361785" cy="25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17157" y="1889489"/>
            <a:ext cx="352264" cy="25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1867" y="2556128"/>
            <a:ext cx="37130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5318479" y="2556127"/>
            <a:ext cx="314181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9487" y="2556128"/>
            <a:ext cx="37130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74545" y="3156103"/>
            <a:ext cx="733090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4462" y="3708461"/>
            <a:ext cx="399867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88991" y="4813176"/>
            <a:ext cx="36178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54578" y="1832610"/>
            <a:ext cx="333223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E2E5E766-EC0E-873D-ECAA-3527FA8E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204864"/>
            <a:ext cx="11520000" cy="333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E62926F-877E-B0FF-E911-939D388B1BB4}"/>
              </a:ext>
            </a:extLst>
          </p:cNvPr>
          <p:cNvSpPr/>
          <p:nvPr/>
        </p:nvSpPr>
        <p:spPr bwMode="white">
          <a:xfrm>
            <a:off x="11338960" y="2920188"/>
            <a:ext cx="333223" cy="31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96C3BF0-6A2A-3738-9B06-3782FEBE116F}"/>
              </a:ext>
            </a:extLst>
          </p:cNvPr>
          <p:cNvSpPr/>
          <p:nvPr/>
        </p:nvSpPr>
        <p:spPr bwMode="white">
          <a:xfrm>
            <a:off x="11386563" y="3501986"/>
            <a:ext cx="285619" cy="22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077B3561-AB47-068B-53AD-CF673C9A0EE9}"/>
              </a:ext>
            </a:extLst>
          </p:cNvPr>
          <p:cNvSpPr/>
          <p:nvPr/>
        </p:nvSpPr>
        <p:spPr bwMode="white">
          <a:xfrm>
            <a:off x="11386563" y="4055170"/>
            <a:ext cx="285619" cy="22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7189A29D-AC47-2546-BA83-8E3D7A2B3662}"/>
              </a:ext>
            </a:extLst>
          </p:cNvPr>
          <p:cNvSpPr/>
          <p:nvPr/>
        </p:nvSpPr>
        <p:spPr bwMode="white">
          <a:xfrm>
            <a:off x="11386563" y="5161539"/>
            <a:ext cx="285619" cy="22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9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5326" y="1254695"/>
            <a:ext cx="238016" cy="2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3376" y="2465821"/>
            <a:ext cx="247537" cy="25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87B0A185-B7C0-F6E4-D9A9-4979C16518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363761"/>
            <a:ext cx="11520000" cy="255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1679F68-FA15-4DB1-2F0E-3C5E4C325E6A}"/>
              </a:ext>
            </a:extLst>
          </p:cNvPr>
          <p:cNvSpPr/>
          <p:nvPr/>
        </p:nvSpPr>
        <p:spPr bwMode="white">
          <a:xfrm>
            <a:off x="2063424" y="4059093"/>
            <a:ext cx="257057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0181" y="1261198"/>
            <a:ext cx="238016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3464189"/>
            <a:ext cx="247537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8727" y="2394915"/>
            <a:ext cx="552198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9785" y="2394915"/>
            <a:ext cx="533157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4611" y="2394915"/>
            <a:ext cx="733090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8000" y="2394915"/>
            <a:ext cx="390347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8727" y="2947560"/>
            <a:ext cx="723570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9785" y="2947560"/>
            <a:ext cx="533157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5983" y="2947560"/>
            <a:ext cx="561719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78479" y="2947560"/>
            <a:ext cx="733090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72066" y="4605497"/>
            <a:ext cx="1675636" cy="134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94644" y="4605497"/>
            <a:ext cx="1342413" cy="117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45851" y="4605497"/>
            <a:ext cx="1342413" cy="105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10</cp:revision>
  <dcterms:created xsi:type="dcterms:W3CDTF">2022-11-08T02:00:00Z</dcterms:created>
  <dcterms:modified xsi:type="dcterms:W3CDTF">2022-11-27T14:27:22Z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