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3" r:id="rId14"/>
    <p:sldId id="274" r:id="rId15"/>
    <p:sldId id="275" r:id="rId16"/>
    <p:sldId id="277" r:id="rId17"/>
    <p:sldId id="281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548680"/>
            <a:ext cx="11520000" cy="5341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69830" y="3300151"/>
            <a:ext cx="561719" cy="24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07582" y="3309671"/>
            <a:ext cx="361785" cy="24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93003" y="3300151"/>
            <a:ext cx="571239" cy="24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49136" y="3300151"/>
            <a:ext cx="571239" cy="24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20111" y="3309671"/>
            <a:ext cx="361785" cy="24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76838" y="3309671"/>
            <a:ext cx="533157" cy="238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93664" y="4690167"/>
            <a:ext cx="361785" cy="257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68574" y="4690167"/>
            <a:ext cx="361785" cy="257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86425" y="4690167"/>
            <a:ext cx="361785" cy="257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93664" y="5394696"/>
            <a:ext cx="361785" cy="24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187615" y="5394696"/>
            <a:ext cx="314181" cy="257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119648" y="5394696"/>
            <a:ext cx="371305" cy="24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69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38181" y="2290152"/>
            <a:ext cx="542677" cy="247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9785" y="2290152"/>
            <a:ext cx="552198" cy="247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26876" y="2290152"/>
            <a:ext cx="571239" cy="247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49785" y="2290152"/>
            <a:ext cx="552198" cy="247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95438" y="2852348"/>
            <a:ext cx="542677" cy="238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13487" y="2842820"/>
            <a:ext cx="571239" cy="247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36396" y="2852348"/>
            <a:ext cx="561719" cy="238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449785" y="2842820"/>
            <a:ext cx="571239" cy="247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15681" y="3884445"/>
            <a:ext cx="827030" cy="311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79976" y="3884445"/>
            <a:ext cx="1067164" cy="311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402321" y="3884445"/>
            <a:ext cx="1067165" cy="311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962526" y="3767435"/>
            <a:ext cx="1001374" cy="42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271464" y="4437112"/>
            <a:ext cx="2228569" cy="1311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295800" y="4437113"/>
            <a:ext cx="1800199" cy="1311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7032104" y="4538938"/>
            <a:ext cx="1694771" cy="1239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9662981" y="4538938"/>
            <a:ext cx="1977636" cy="1239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2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332656"/>
            <a:ext cx="11520000" cy="388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6408" y="3080781"/>
            <a:ext cx="5541024" cy="877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2.png">
            <a:extLst>
              <a:ext uri="{FF2B5EF4-FFF2-40B4-BE49-F238E27FC236}">
                <a16:creationId xmlns:a16="http://schemas.microsoft.com/office/drawing/2014/main" id="{798A9CDE-2294-D5BC-B6A5-E7A5822829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4896" y="3833784"/>
            <a:ext cx="11520000" cy="2618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3076477B-4239-D7A4-E400-1C43CDF250A2}"/>
              </a:ext>
            </a:extLst>
          </p:cNvPr>
          <p:cNvSpPr/>
          <p:nvPr/>
        </p:nvSpPr>
        <p:spPr bwMode="white">
          <a:xfrm>
            <a:off x="3343821" y="4900098"/>
            <a:ext cx="3427438" cy="141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332656"/>
            <a:ext cx="11520000" cy="4669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43039" y="2309712"/>
            <a:ext cx="801419" cy="471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72265" y="2338298"/>
            <a:ext cx="751632" cy="442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67072" y="4005830"/>
            <a:ext cx="801419" cy="352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39863" y="3653266"/>
            <a:ext cx="695008" cy="352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91944" y="3284985"/>
            <a:ext cx="3312294" cy="1603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9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5702" y="1795909"/>
            <a:ext cx="3922512" cy="1461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476672"/>
            <a:ext cx="11520000" cy="36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7568" y="2500622"/>
            <a:ext cx="4104456" cy="1161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6.png">
            <a:extLst>
              <a:ext uri="{FF2B5EF4-FFF2-40B4-BE49-F238E27FC236}">
                <a16:creationId xmlns:a16="http://schemas.microsoft.com/office/drawing/2014/main" id="{F4042D46-840E-237A-3294-F2F3FC3F6D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3662464"/>
            <a:ext cx="11520000" cy="2727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FBF94E70-E7F4-AEE8-27CC-B7E42D5E828B}"/>
              </a:ext>
            </a:extLst>
          </p:cNvPr>
          <p:cNvSpPr/>
          <p:nvPr/>
        </p:nvSpPr>
        <p:spPr bwMode="white">
          <a:xfrm>
            <a:off x="2651493" y="5026101"/>
            <a:ext cx="4941223" cy="896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7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76925" y="3109429"/>
            <a:ext cx="6807272" cy="1448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2C3D55-ACFD-36C4-68CF-6EA750B9B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5"/>
            <a:ext cx="12192000" cy="68580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540" t="18948" r="28955" b="50724"/>
          <a:stretch/>
        </p:blipFill>
        <p:spPr>
          <a:xfrm>
            <a:off x="3647728" y="2816932"/>
            <a:ext cx="4896544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836712"/>
            <a:ext cx="11520000" cy="4162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01186" y="2217997"/>
            <a:ext cx="1723239" cy="323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71764" y="2217997"/>
            <a:ext cx="2065983" cy="314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01384" y="3418287"/>
            <a:ext cx="561719" cy="247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24690" y="3418287"/>
            <a:ext cx="894942" cy="247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44458" y="4008905"/>
            <a:ext cx="714049" cy="247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38277" y="4008905"/>
            <a:ext cx="733090" cy="247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54045" y="4599524"/>
            <a:ext cx="733090" cy="247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85814" y="4599524"/>
            <a:ext cx="238016" cy="247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80491" y="4599524"/>
            <a:ext cx="228495" cy="247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9057" y="2690893"/>
            <a:ext cx="476033" cy="257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94842" y="2690893"/>
            <a:ext cx="495074" cy="257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70611" y="2690893"/>
            <a:ext cx="495074" cy="257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79801" y="2690893"/>
            <a:ext cx="504595" cy="257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03239" y="2690893"/>
            <a:ext cx="495074" cy="247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21950" y="2690893"/>
            <a:ext cx="485553" cy="257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55504" y="3291404"/>
            <a:ext cx="361785" cy="247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86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3504" y="1842039"/>
            <a:ext cx="371305" cy="24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51834" y="3023201"/>
            <a:ext cx="714049" cy="24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19338" y="3613782"/>
            <a:ext cx="561719" cy="24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51702" y="4766368"/>
            <a:ext cx="371305" cy="314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47966" y="5385525"/>
            <a:ext cx="571239" cy="238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4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6115" y="2062194"/>
            <a:ext cx="228495" cy="247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47041" y="2062194"/>
            <a:ext cx="733090" cy="247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93454" y="2062194"/>
            <a:ext cx="218975" cy="247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08694" y="2605739"/>
            <a:ext cx="580760" cy="238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41520" y="2605739"/>
            <a:ext cx="561719" cy="247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23669" y="3692828"/>
            <a:ext cx="704528" cy="247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36712"/>
            <a:ext cx="11520000" cy="4311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61557" y="1552078"/>
            <a:ext cx="285619" cy="228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13954" y="2067141"/>
            <a:ext cx="333223" cy="314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13954" y="2620358"/>
            <a:ext cx="333223" cy="305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13954" y="3698176"/>
            <a:ext cx="333223" cy="314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61557" y="4814147"/>
            <a:ext cx="285619" cy="228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36712"/>
            <a:ext cx="11520000" cy="3800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91442" y="1579711"/>
            <a:ext cx="285619" cy="24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28400" y="3770606"/>
            <a:ext cx="238016" cy="24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548680"/>
            <a:ext cx="11520000" cy="3325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64111" y="1310878"/>
            <a:ext cx="257057" cy="247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16045" y="2930550"/>
            <a:ext cx="257057" cy="25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8.png">
            <a:extLst>
              <a:ext uri="{FF2B5EF4-FFF2-40B4-BE49-F238E27FC236}">
                <a16:creationId xmlns:a16="http://schemas.microsoft.com/office/drawing/2014/main" id="{48CBE08F-5361-6D8B-B27E-6DE2613C66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3789040"/>
            <a:ext cx="11520000" cy="2674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63DD47B7-7799-5E66-3599-572C57199B21}"/>
              </a:ext>
            </a:extLst>
          </p:cNvPr>
          <p:cNvSpPr/>
          <p:nvPr/>
        </p:nvSpPr>
        <p:spPr bwMode="white">
          <a:xfrm>
            <a:off x="7139681" y="4476873"/>
            <a:ext cx="238016" cy="248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10</cp:revision>
  <dcterms:created xsi:type="dcterms:W3CDTF">2022-11-08T02:00:00Z</dcterms:created>
  <dcterms:modified xsi:type="dcterms:W3CDTF">2022-11-27T14:25:51Z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