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2677" y="4365433"/>
            <a:ext cx="2503933" cy="8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0661" y="4336864"/>
            <a:ext cx="2865719" cy="91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4611" y="4365433"/>
            <a:ext cx="2513454" cy="8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564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8582" y="2800039"/>
            <a:ext cx="1647074" cy="159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2318" y="3190441"/>
            <a:ext cx="3208462" cy="81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3954" y="5075797"/>
            <a:ext cx="238016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3376" y="5075797"/>
            <a:ext cx="371305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0566" y="5666161"/>
            <a:ext cx="228495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5326" y="5666161"/>
            <a:ext cx="218975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57623" y="5666161"/>
            <a:ext cx="390347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737" y="680436"/>
            <a:ext cx="11520000" cy="403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608" y="3075800"/>
            <a:ext cx="6552728" cy="114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>
            <a:extLst>
              <a:ext uri="{FF2B5EF4-FFF2-40B4-BE49-F238E27FC236}">
                <a16:creationId xmlns:a16="http://schemas.microsoft.com/office/drawing/2014/main" id="{B29E9F3B-AEDD-01E4-172A-C4FF55244A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496" y="4323019"/>
            <a:ext cx="11520000" cy="18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75D881A-7CAC-2914-6764-CE69D28A8BC0}"/>
              </a:ext>
            </a:extLst>
          </p:cNvPr>
          <p:cNvSpPr/>
          <p:nvPr/>
        </p:nvSpPr>
        <p:spPr bwMode="white">
          <a:xfrm>
            <a:off x="2701975" y="5068660"/>
            <a:ext cx="3246545" cy="90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4204609"/>
            <a:ext cx="10368000" cy="14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3" y="3518719"/>
            <a:ext cx="5551658" cy="15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B477971-E392-3393-5128-DC3F8F46AB22}"/>
              </a:ext>
            </a:extLst>
          </p:cNvPr>
          <p:cNvSpPr/>
          <p:nvPr/>
        </p:nvSpPr>
        <p:spPr bwMode="white">
          <a:xfrm>
            <a:off x="3503712" y="4581128"/>
            <a:ext cx="5551658" cy="150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1794243"/>
            <a:ext cx="4103404" cy="904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2396" y="1784720"/>
            <a:ext cx="4103404" cy="208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958293"/>
            <a:ext cx="5959933" cy="149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C3D55-ACFD-36C4-68CF-6EA750B9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"/>
            <a:ext cx="12192000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40" t="18450" r="31456" b="52020"/>
          <a:stretch/>
        </p:blipFill>
        <p:spPr>
          <a:xfrm>
            <a:off x="3935760" y="2816932"/>
            <a:ext cx="432048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462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61586" y="1580599"/>
            <a:ext cx="809256" cy="32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0198" y="2162357"/>
            <a:ext cx="1485223" cy="32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8115" y="3344948"/>
            <a:ext cx="1056793" cy="32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3785" y="3354485"/>
            <a:ext cx="714049" cy="31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7834" y="3936243"/>
            <a:ext cx="1390016" cy="32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3206" y="4527538"/>
            <a:ext cx="1390016" cy="32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61388" y="4537075"/>
            <a:ext cx="714049" cy="31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04664"/>
            <a:ext cx="11520000" cy="255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5669" y="690417"/>
            <a:ext cx="361785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17024" y="690417"/>
            <a:ext cx="67596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7851" y="1280973"/>
            <a:ext cx="704528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7239" y="1280973"/>
            <a:ext cx="38082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9983" y="2462085"/>
            <a:ext cx="542677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>
            <a:extLst>
              <a:ext uri="{FF2B5EF4-FFF2-40B4-BE49-F238E27FC236}">
                <a16:creationId xmlns:a16="http://schemas.microsoft.com/office/drawing/2014/main" id="{A6A1B6A7-8DCF-5384-3B88-2583377CE2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62" y="2825407"/>
            <a:ext cx="11520000" cy="33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E913E06C-0B03-169F-0A6D-589F41151211}"/>
              </a:ext>
            </a:extLst>
          </p:cNvPr>
          <p:cNvSpPr/>
          <p:nvPr/>
        </p:nvSpPr>
        <p:spPr bwMode="white">
          <a:xfrm>
            <a:off x="3133771" y="3741695"/>
            <a:ext cx="36178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FB691924-4803-C98F-7B51-EAB2FC3D46B2}"/>
              </a:ext>
            </a:extLst>
          </p:cNvPr>
          <p:cNvSpPr/>
          <p:nvPr/>
        </p:nvSpPr>
        <p:spPr bwMode="white">
          <a:xfrm>
            <a:off x="8636714" y="3808507"/>
            <a:ext cx="314181" cy="19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2719494F-D378-B710-C117-47CFB798A6C6}"/>
              </a:ext>
            </a:extLst>
          </p:cNvPr>
          <p:cNvSpPr/>
          <p:nvPr/>
        </p:nvSpPr>
        <p:spPr bwMode="white">
          <a:xfrm>
            <a:off x="2962400" y="4486179"/>
            <a:ext cx="361785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90E8B578-4295-1E68-0DA6-4A187B023758}"/>
              </a:ext>
            </a:extLst>
          </p:cNvPr>
          <p:cNvSpPr/>
          <p:nvPr/>
        </p:nvSpPr>
        <p:spPr bwMode="white">
          <a:xfrm>
            <a:off x="5847160" y="5736530"/>
            <a:ext cx="371305" cy="24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BBAB29F8-25AA-7FDE-647D-227E3311DFD7}"/>
              </a:ext>
            </a:extLst>
          </p:cNvPr>
          <p:cNvSpPr/>
          <p:nvPr/>
        </p:nvSpPr>
        <p:spPr bwMode="white">
          <a:xfrm>
            <a:off x="8479623" y="4552991"/>
            <a:ext cx="314181" cy="19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236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3954" y="1303465"/>
            <a:ext cx="333223" cy="3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61557" y="1924492"/>
            <a:ext cx="285619" cy="22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3954" y="2488193"/>
            <a:ext cx="333223" cy="3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EE698BD6-1A15-1E80-01ED-B792D002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32" y="2897680"/>
            <a:ext cx="11520000" cy="232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1227CD23-321C-8745-4B5F-2528DAE0C1CB}"/>
              </a:ext>
            </a:extLst>
          </p:cNvPr>
          <p:cNvSpPr/>
          <p:nvPr/>
        </p:nvSpPr>
        <p:spPr bwMode="white">
          <a:xfrm>
            <a:off x="11145939" y="3652391"/>
            <a:ext cx="285619" cy="229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4310AD11-2818-25E0-BF47-826B5680E6FC}"/>
              </a:ext>
            </a:extLst>
          </p:cNvPr>
          <p:cNvSpPr/>
          <p:nvPr/>
        </p:nvSpPr>
        <p:spPr bwMode="white">
          <a:xfrm>
            <a:off x="11098336" y="4798788"/>
            <a:ext cx="333223" cy="30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1843466"/>
            <a:ext cx="257057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3041" y="3017295"/>
            <a:ext cx="257057" cy="2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842099"/>
            <a:ext cx="238016" cy="2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4264" y="4185556"/>
            <a:ext cx="238016" cy="2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3851" y="1289867"/>
            <a:ext cx="266578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6793" y="3014423"/>
            <a:ext cx="1066314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8049" y="3004894"/>
            <a:ext cx="1675636" cy="3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6198" y="3528999"/>
            <a:ext cx="742611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4214" y="3519470"/>
            <a:ext cx="1532826" cy="3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9669" y="4043575"/>
            <a:ext cx="1199603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21884" y="4034046"/>
            <a:ext cx="1837487" cy="3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2578" y="4558151"/>
            <a:ext cx="1066314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2363" y="4558151"/>
            <a:ext cx="1847008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2022-11-21T07:34:59Z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