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sldIdLst>
    <p:sldId id="256" r:id="rId3"/>
    <p:sldId id="260" r:id="rId4"/>
    <p:sldId id="261" r:id="rId5"/>
    <p:sldId id="263" r:id="rId6"/>
    <p:sldId id="264" r:id="rId7"/>
    <p:sldId id="266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16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6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2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3488" y="2447232"/>
            <a:ext cx="1930184" cy="126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1825" y="2442602"/>
            <a:ext cx="2016224" cy="1490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0697" y="2442602"/>
            <a:ext cx="2016224" cy="127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074" y="3423457"/>
            <a:ext cx="218975" cy="2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644" y="3423457"/>
            <a:ext cx="228495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2214" y="3423457"/>
            <a:ext cx="228495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7785" y="3423457"/>
            <a:ext cx="218975" cy="2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074" y="3947400"/>
            <a:ext cx="218975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6644" y="3947400"/>
            <a:ext cx="228495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22214" y="3947400"/>
            <a:ext cx="209454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16826" y="3947400"/>
            <a:ext cx="152330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0661" y="1804583"/>
            <a:ext cx="218975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1203941"/>
            <a:ext cx="714049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97785" y="1804583"/>
            <a:ext cx="238016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3501634"/>
            <a:ext cx="10444165" cy="89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833829"/>
            <a:ext cx="4274776" cy="190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3203809"/>
            <a:ext cx="7483239" cy="8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405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600" y="2970750"/>
            <a:ext cx="7200800" cy="114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9.png">
            <a:extLst>
              <a:ext uri="{FF2B5EF4-FFF2-40B4-BE49-F238E27FC236}">
                <a16:creationId xmlns:a16="http://schemas.microsoft.com/office/drawing/2014/main" id="{43FF47B7-EF8A-0DEC-4B2A-8B131FF353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4077072"/>
            <a:ext cx="11520000" cy="268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79FB14D-7BD8-EFAA-816C-3E000F69E644}"/>
              </a:ext>
            </a:extLst>
          </p:cNvPr>
          <p:cNvSpPr/>
          <p:nvPr/>
        </p:nvSpPr>
        <p:spPr bwMode="white">
          <a:xfrm>
            <a:off x="2684679" y="5318611"/>
            <a:ext cx="4265256" cy="84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6628" y="2959543"/>
            <a:ext cx="1075834" cy="24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049" y="2959543"/>
            <a:ext cx="1075834" cy="24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0661" y="3493830"/>
            <a:ext cx="1075834" cy="24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6347" y="3493830"/>
            <a:ext cx="1066314" cy="24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5" t="18745" r="28955" b="51251"/>
          <a:stretch/>
        </p:blipFill>
        <p:spPr>
          <a:xfrm>
            <a:off x="3575720" y="2816932"/>
            <a:ext cx="4824536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11520000" cy="322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5119" y="1185742"/>
            <a:ext cx="561719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7896" y="1185742"/>
            <a:ext cx="561719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86160" y="1185742"/>
            <a:ext cx="571239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8293" y="1766787"/>
            <a:ext cx="542677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8491" y="1766787"/>
            <a:ext cx="637884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2640" y="2404985"/>
            <a:ext cx="218975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02656" y="3100335"/>
            <a:ext cx="238016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05202" y="3100335"/>
            <a:ext cx="228495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>
            <a:extLst>
              <a:ext uri="{FF2B5EF4-FFF2-40B4-BE49-F238E27FC236}">
                <a16:creationId xmlns:a16="http://schemas.microsoft.com/office/drawing/2014/main" id="{B18CDA38-7C48-887A-0538-0BEC447523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896" y="3561349"/>
            <a:ext cx="11520000" cy="20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366BC6E6-C305-B8B7-ABDC-82C1948620FD}"/>
              </a:ext>
            </a:extLst>
          </p:cNvPr>
          <p:cNvSpPr/>
          <p:nvPr/>
        </p:nvSpPr>
        <p:spPr bwMode="white">
          <a:xfrm>
            <a:off x="2617367" y="4440108"/>
            <a:ext cx="371305" cy="24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12CDED63-6145-312D-47E0-CA1CDBCB889F}"/>
              </a:ext>
            </a:extLst>
          </p:cNvPr>
          <p:cNvSpPr/>
          <p:nvPr/>
        </p:nvSpPr>
        <p:spPr bwMode="white">
          <a:xfrm flipV="1">
            <a:off x="6349466" y="4440107"/>
            <a:ext cx="314181" cy="24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F8ACBAED-C6DF-6948-6A64-522FFD2664B9}"/>
              </a:ext>
            </a:extLst>
          </p:cNvPr>
          <p:cNvSpPr/>
          <p:nvPr/>
        </p:nvSpPr>
        <p:spPr bwMode="white">
          <a:xfrm>
            <a:off x="2617367" y="5127834"/>
            <a:ext cx="361785" cy="25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BA2BA7F7-9B23-940D-E0B6-05B3621C7DA7}"/>
              </a:ext>
            </a:extLst>
          </p:cNvPr>
          <p:cNvSpPr/>
          <p:nvPr/>
        </p:nvSpPr>
        <p:spPr bwMode="white">
          <a:xfrm>
            <a:off x="10024441" y="5137385"/>
            <a:ext cx="371305" cy="24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23D45B02-46BC-5D61-7ADA-AD96DF014DB6}"/>
              </a:ext>
            </a:extLst>
          </p:cNvPr>
          <p:cNvSpPr/>
          <p:nvPr/>
        </p:nvSpPr>
        <p:spPr bwMode="white">
          <a:xfrm flipV="1">
            <a:off x="10024441" y="4418287"/>
            <a:ext cx="371305" cy="27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3E6DB483-DC17-3DEA-2C6D-41548D0F72F2}"/>
              </a:ext>
            </a:extLst>
          </p:cNvPr>
          <p:cNvSpPr/>
          <p:nvPr/>
        </p:nvSpPr>
        <p:spPr bwMode="white">
          <a:xfrm flipV="1">
            <a:off x="6344706" y="5127834"/>
            <a:ext cx="314181" cy="24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3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8661" y="4098049"/>
            <a:ext cx="714049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6578" y="4117090"/>
            <a:ext cx="37130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4079008"/>
            <a:ext cx="704528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5305" y="4697851"/>
            <a:ext cx="238016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8776" y="5269090"/>
            <a:ext cx="21897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7851" y="5849851"/>
            <a:ext cx="390347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3090" y="5849851"/>
            <a:ext cx="390347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8330" y="5849851"/>
            <a:ext cx="399867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2181" y="1775469"/>
            <a:ext cx="285619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2181" y="2356615"/>
            <a:ext cx="285619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2181" y="2994923"/>
            <a:ext cx="285619" cy="228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77A6F65E-294A-C78C-972F-DA7107B7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3471273"/>
            <a:ext cx="11520000" cy="114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9AA8BC95-33D0-335F-09DF-44BBE12B137A}"/>
              </a:ext>
            </a:extLst>
          </p:cNvPr>
          <p:cNvSpPr/>
          <p:nvPr/>
        </p:nvSpPr>
        <p:spPr bwMode="white">
          <a:xfrm>
            <a:off x="11410968" y="3642763"/>
            <a:ext cx="333223" cy="3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A5DCB682-8D9A-DE2D-E819-F71EDE521680}"/>
              </a:ext>
            </a:extLst>
          </p:cNvPr>
          <p:cNvSpPr/>
          <p:nvPr/>
        </p:nvSpPr>
        <p:spPr bwMode="white">
          <a:xfrm>
            <a:off x="11458571" y="4252509"/>
            <a:ext cx="285619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27182"/>
            <a:ext cx="11520000" cy="290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1818" y="1309909"/>
            <a:ext cx="247537" cy="24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5768" y="2464909"/>
            <a:ext cx="247537" cy="25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7D0505ED-3256-DEB0-0FA0-9A5A7B21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357291"/>
            <a:ext cx="11520000" cy="293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01F55CB1-2DD1-D16C-65E5-A07918665D30}"/>
              </a:ext>
            </a:extLst>
          </p:cNvPr>
          <p:cNvSpPr/>
          <p:nvPr/>
        </p:nvSpPr>
        <p:spPr bwMode="white">
          <a:xfrm>
            <a:off x="5231904" y="4063655"/>
            <a:ext cx="360040" cy="51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55239" y="1899561"/>
            <a:ext cx="295140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4301065"/>
            <a:ext cx="238016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474435"/>
            <a:ext cx="561719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1223" y="2474435"/>
            <a:ext cx="561719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2474435"/>
            <a:ext cx="561719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7107" y="2474435"/>
            <a:ext cx="742611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7355" y="3057042"/>
            <a:ext cx="561719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0743" y="3057042"/>
            <a:ext cx="723570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93652" y="3057042"/>
            <a:ext cx="885421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6628" y="3057042"/>
            <a:ext cx="733090" cy="2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358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9443" y="870669"/>
            <a:ext cx="791927" cy="52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1944" y="992730"/>
            <a:ext cx="1159603" cy="332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4445" y="992730"/>
            <a:ext cx="1008112" cy="332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7318" y="1572240"/>
            <a:ext cx="1843582" cy="217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94480" y="1591997"/>
            <a:ext cx="1843581" cy="2098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30494" y="1591997"/>
            <a:ext cx="2592287" cy="232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11.png">
            <a:extLst>
              <a:ext uri="{FF2B5EF4-FFF2-40B4-BE49-F238E27FC236}">
                <a16:creationId xmlns:a16="http://schemas.microsoft.com/office/drawing/2014/main" id="{036FF502-1F0B-938D-44E2-A015A8A4BE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652" y="3728500"/>
            <a:ext cx="11520000" cy="266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E84CF8A9-4474-53B8-96A3-E955CFA512BB}"/>
              </a:ext>
            </a:extLst>
          </p:cNvPr>
          <p:cNvSpPr/>
          <p:nvPr/>
        </p:nvSpPr>
        <p:spPr bwMode="white">
          <a:xfrm>
            <a:off x="2207568" y="3742864"/>
            <a:ext cx="1015587" cy="44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69DC45FD-1665-3BDF-DE92-199F12D9A759}"/>
              </a:ext>
            </a:extLst>
          </p:cNvPr>
          <p:cNvSpPr/>
          <p:nvPr/>
        </p:nvSpPr>
        <p:spPr bwMode="white">
          <a:xfrm>
            <a:off x="5768295" y="3742864"/>
            <a:ext cx="1015587" cy="44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4EB42034-0A0E-343B-1482-6BA037B60779}"/>
              </a:ext>
            </a:extLst>
          </p:cNvPr>
          <p:cNvSpPr/>
          <p:nvPr/>
        </p:nvSpPr>
        <p:spPr bwMode="white">
          <a:xfrm>
            <a:off x="9329022" y="3742864"/>
            <a:ext cx="1015587" cy="44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6AB5079F-2037-1F92-2690-66A836735683}"/>
              </a:ext>
            </a:extLst>
          </p:cNvPr>
          <p:cNvSpPr/>
          <p:nvPr/>
        </p:nvSpPr>
        <p:spPr bwMode="white">
          <a:xfrm>
            <a:off x="979036" y="4518832"/>
            <a:ext cx="2244119" cy="172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703DF9E-FB2F-93EC-AE12-CADD2FCC8CFB}"/>
              </a:ext>
            </a:extLst>
          </p:cNvPr>
          <p:cNvSpPr/>
          <p:nvPr/>
        </p:nvSpPr>
        <p:spPr bwMode="white">
          <a:xfrm>
            <a:off x="4507428" y="4518832"/>
            <a:ext cx="2244119" cy="172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A51287B0-49F3-7984-ED2A-A9A0C0CEA7E1}"/>
              </a:ext>
            </a:extLst>
          </p:cNvPr>
          <p:cNvSpPr/>
          <p:nvPr/>
        </p:nvSpPr>
        <p:spPr bwMode="white">
          <a:xfrm>
            <a:off x="8179837" y="4395045"/>
            <a:ext cx="1912474" cy="185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10</cp:revision>
  <dcterms:created xsi:type="dcterms:W3CDTF">2022-11-08T02:00:00Z</dcterms:created>
  <dcterms:modified xsi:type="dcterms:W3CDTF">2022-11-27T14:24:52Z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