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257" y="575944"/>
            <a:ext cx="11520000" cy="346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424" y="1620416"/>
            <a:ext cx="1800200" cy="281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7081" y="1878710"/>
            <a:ext cx="2599140" cy="208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9521" y="1878710"/>
            <a:ext cx="2837157" cy="209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8FAB76B-AF16-B2BA-3E5C-7B687DFD6958}"/>
              </a:ext>
            </a:extLst>
          </p:cNvPr>
          <p:cNvSpPr/>
          <p:nvPr/>
        </p:nvSpPr>
        <p:spPr bwMode="white">
          <a:xfrm>
            <a:off x="2207569" y="1268760"/>
            <a:ext cx="1065780" cy="35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4C4CF341-48C2-0DEE-9088-99F2B72A866E}"/>
              </a:ext>
            </a:extLst>
          </p:cNvPr>
          <p:cNvSpPr/>
          <p:nvPr/>
        </p:nvSpPr>
        <p:spPr bwMode="white">
          <a:xfrm>
            <a:off x="5375920" y="1268760"/>
            <a:ext cx="1929473" cy="35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AA8C968-6B83-A2D2-9499-2EF6C945A909}"/>
              </a:ext>
            </a:extLst>
          </p:cNvPr>
          <p:cNvSpPr/>
          <p:nvPr/>
        </p:nvSpPr>
        <p:spPr bwMode="white">
          <a:xfrm>
            <a:off x="9264352" y="1267621"/>
            <a:ext cx="1713449" cy="35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377" y="1196752"/>
            <a:ext cx="11520000" cy="348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377" y="1817560"/>
            <a:ext cx="2618181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7170" y="1817560"/>
            <a:ext cx="2599140" cy="21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1732" y="1817560"/>
            <a:ext cx="2808595" cy="2804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9EC9228-BE6F-2088-1EBC-9B54120AA155}"/>
              </a:ext>
            </a:extLst>
          </p:cNvPr>
          <p:cNvSpPr/>
          <p:nvPr/>
        </p:nvSpPr>
        <p:spPr bwMode="white">
          <a:xfrm>
            <a:off x="1703512" y="1178852"/>
            <a:ext cx="1828585" cy="42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2531F03-EDE1-3E42-0E5F-82C0974DA876}"/>
              </a:ext>
            </a:extLst>
          </p:cNvPr>
          <p:cNvSpPr/>
          <p:nvPr/>
        </p:nvSpPr>
        <p:spPr bwMode="white">
          <a:xfrm>
            <a:off x="4943872" y="1167167"/>
            <a:ext cx="2044609" cy="42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F52296F-5DDB-944C-FFF7-6DFE57411EBA}"/>
              </a:ext>
            </a:extLst>
          </p:cNvPr>
          <p:cNvSpPr/>
          <p:nvPr/>
        </p:nvSpPr>
        <p:spPr bwMode="white">
          <a:xfrm>
            <a:off x="8832305" y="1107207"/>
            <a:ext cx="1036900" cy="42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422991"/>
            <a:ext cx="1351933" cy="2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4495" y="2422991"/>
            <a:ext cx="1691505" cy="100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8248" y="2422991"/>
            <a:ext cx="1452247" cy="107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6512" y="2965903"/>
            <a:ext cx="837818" cy="2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4050446"/>
            <a:ext cx="304661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3454" y="1946380"/>
            <a:ext cx="1256727" cy="201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9851" y="4050446"/>
            <a:ext cx="295140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5206" y="1946380"/>
            <a:ext cx="1256727" cy="202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1603" y="4050446"/>
            <a:ext cx="304661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8876" y="1946380"/>
            <a:ext cx="1266247" cy="202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2385579"/>
            <a:ext cx="3332231" cy="141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871598"/>
            <a:ext cx="5455338" cy="141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766427"/>
            <a:ext cx="4950743" cy="1924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289523"/>
            <a:ext cx="5283966" cy="8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9950" y="4441904"/>
            <a:ext cx="3932033" cy="8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1757445"/>
            <a:ext cx="5836165" cy="247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451290"/>
            <a:ext cx="238016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5371" y="2451290"/>
            <a:ext cx="228495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5371" y="2975047"/>
            <a:ext cx="228495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4528" y="2975047"/>
            <a:ext cx="228495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46049" y="2965524"/>
            <a:ext cx="238016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2826" y="3451190"/>
            <a:ext cx="228495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9338" y="3451190"/>
            <a:ext cx="228495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9338" y="3974947"/>
            <a:ext cx="228495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95371" y="3974947"/>
            <a:ext cx="228495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46049" y="3974947"/>
            <a:ext cx="238016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60495" y="4479658"/>
            <a:ext cx="238016" cy="26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55570" y="4489181"/>
            <a:ext cx="228495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22082" y="4993892"/>
            <a:ext cx="228495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74611" y="5470035"/>
            <a:ext cx="161851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822082" y="5470035"/>
            <a:ext cx="228495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66" t="18948" r="31455" b="50724"/>
          <a:stretch/>
        </p:blipFill>
        <p:spPr>
          <a:xfrm>
            <a:off x="3971764" y="2816932"/>
            <a:ext cx="4248472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C3D55-ACFD-36C4-68CF-6EA750B9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"/>
            <a:ext cx="12192000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363" y="1813637"/>
            <a:ext cx="561719" cy="2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9619" y="1813637"/>
            <a:ext cx="218975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3454" y="2442469"/>
            <a:ext cx="228495" cy="2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1355" y="3137996"/>
            <a:ext cx="218975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65024" y="3766828"/>
            <a:ext cx="523636" cy="2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83272" y="3766828"/>
            <a:ext cx="523636" cy="2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23735" y="4919687"/>
            <a:ext cx="390347" cy="2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21884" y="4919687"/>
            <a:ext cx="380826" cy="2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1986746"/>
            <a:ext cx="36178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008" y="1986746"/>
            <a:ext cx="36178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9471" y="2673965"/>
            <a:ext cx="36178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0264" y="2683510"/>
            <a:ext cx="371305" cy="24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26545" y="2673965"/>
            <a:ext cx="36178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0644" y="3361184"/>
            <a:ext cx="218975" cy="24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6561" y="4057947"/>
            <a:ext cx="218975" cy="23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8B409C60-B614-3EA1-4BD3-EC6BF124A5EB}"/>
              </a:ext>
            </a:extLst>
          </p:cNvPr>
          <p:cNvSpPr/>
          <p:nvPr/>
        </p:nvSpPr>
        <p:spPr bwMode="white">
          <a:xfrm>
            <a:off x="9726545" y="1981880"/>
            <a:ext cx="36178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1256" y="1222838"/>
            <a:ext cx="390347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6561" y="1794192"/>
            <a:ext cx="390347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4743" y="1794192"/>
            <a:ext cx="238016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6528" y="2946422"/>
            <a:ext cx="552198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2917854"/>
            <a:ext cx="380826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3983" y="3527298"/>
            <a:ext cx="399867" cy="23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3983" y="4679529"/>
            <a:ext cx="342743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54578" y="1841904"/>
            <a:ext cx="333223" cy="3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1C6CD906-8D24-9A65-8179-EB4943B69E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229000"/>
            <a:ext cx="11520000" cy="2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E061419-3359-3A4B-545A-5D1BBC4E49A1}"/>
              </a:ext>
            </a:extLst>
          </p:cNvPr>
          <p:cNvSpPr/>
          <p:nvPr/>
        </p:nvSpPr>
        <p:spPr bwMode="white">
          <a:xfrm>
            <a:off x="11386563" y="2419476"/>
            <a:ext cx="285619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38E28CA-2C3D-4059-1563-03E2B654C0CF}"/>
              </a:ext>
            </a:extLst>
          </p:cNvPr>
          <p:cNvSpPr/>
          <p:nvPr/>
        </p:nvSpPr>
        <p:spPr bwMode="white">
          <a:xfrm>
            <a:off x="11338960" y="3000428"/>
            <a:ext cx="333223" cy="3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09D3FCF3-E85A-7811-B563-10E5458E8C1E}"/>
              </a:ext>
            </a:extLst>
          </p:cNvPr>
          <p:cNvSpPr/>
          <p:nvPr/>
        </p:nvSpPr>
        <p:spPr bwMode="white">
          <a:xfrm>
            <a:off x="11386563" y="3629000"/>
            <a:ext cx="285619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6C730898-7897-4252-19FD-B3B6D4FD8F69}"/>
              </a:ext>
            </a:extLst>
          </p:cNvPr>
          <p:cNvSpPr/>
          <p:nvPr/>
        </p:nvSpPr>
        <p:spPr bwMode="white">
          <a:xfrm>
            <a:off x="11338960" y="4200428"/>
            <a:ext cx="333223" cy="3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59966" y="1870971"/>
            <a:ext cx="295140" cy="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5983" y="3186081"/>
            <a:ext cx="238016" cy="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7652" y="1184880"/>
            <a:ext cx="238016" cy="24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8214" y="2395774"/>
            <a:ext cx="238016" cy="24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5107" y="4197813"/>
            <a:ext cx="247537" cy="24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538528"/>
            <a:ext cx="371305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0743" y="2538528"/>
            <a:ext cx="552198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3239" y="2538528"/>
            <a:ext cx="409388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8000" y="2538528"/>
            <a:ext cx="723570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9206" y="3139099"/>
            <a:ext cx="561719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1223" y="3139099"/>
            <a:ext cx="561719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74611" y="3139099"/>
            <a:ext cx="390347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64297" y="3139099"/>
            <a:ext cx="380826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7355" y="4340240"/>
            <a:ext cx="390347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61223" y="4340240"/>
            <a:ext cx="399867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74611" y="4340240"/>
            <a:ext cx="390347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16628" y="4340240"/>
            <a:ext cx="390347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12</cp:revision>
  <dcterms:created xsi:type="dcterms:W3CDTF">2022-11-08T02:00:00Z</dcterms:created>
  <dcterms:modified xsi:type="dcterms:W3CDTF">2022-11-27T14:52:43Z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