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9" r:id="rId13"/>
    <p:sldId id="275" r:id="rId14"/>
    <p:sldId id="276" r:id="rId15"/>
    <p:sldId id="277" r:id="rId16"/>
    <p:sldId id="281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0"/>
            <a:ext cx="6355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1863" y="788321"/>
            <a:ext cx="730060" cy="34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81" y="1434744"/>
            <a:ext cx="730060" cy="33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5955" y="2701313"/>
            <a:ext cx="724807" cy="34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5451" y="3978394"/>
            <a:ext cx="740564" cy="34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0703" y="4609051"/>
            <a:ext cx="724807" cy="34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5451" y="5255474"/>
            <a:ext cx="724807" cy="33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9.png">
            <a:extLst>
              <a:ext uri="{FF2B5EF4-FFF2-40B4-BE49-F238E27FC236}">
                <a16:creationId xmlns:a16="http://schemas.microsoft.com/office/drawing/2014/main" id="{11EFF22F-93BC-0146-43F3-52B1D4D54A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104" y="770060"/>
            <a:ext cx="4699242" cy="4288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26927690-52BE-881A-FF6B-E3F638D783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480" y="5651634"/>
            <a:ext cx="11520000" cy="103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2DADB39F-5E5A-0FEC-F207-352172E7C8D8}"/>
              </a:ext>
            </a:extLst>
          </p:cNvPr>
          <p:cNvSpPr/>
          <p:nvPr/>
        </p:nvSpPr>
        <p:spPr bwMode="white">
          <a:xfrm>
            <a:off x="3690350" y="5687106"/>
            <a:ext cx="1181513" cy="47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A2FF4680-CF8C-E26F-7CAC-42F7677F3BAE}"/>
              </a:ext>
            </a:extLst>
          </p:cNvPr>
          <p:cNvSpPr/>
          <p:nvPr/>
        </p:nvSpPr>
        <p:spPr bwMode="white">
          <a:xfrm>
            <a:off x="8831508" y="5696634"/>
            <a:ext cx="1181512" cy="47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1251550"/>
            <a:ext cx="685487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8462" y="1794791"/>
            <a:ext cx="685487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4347" y="2366625"/>
            <a:ext cx="361785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231" y="2900336"/>
            <a:ext cx="675966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5702" y="4005881"/>
            <a:ext cx="361785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4005881"/>
            <a:ext cx="647404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099" y="4644428"/>
            <a:ext cx="476033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12297" y="4615836"/>
            <a:ext cx="675966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29057" y="5206731"/>
            <a:ext cx="542677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71140" y="5178139"/>
            <a:ext cx="685487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56297" y="5206731"/>
            <a:ext cx="533157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122" b="82944"/>
          <a:stretch/>
        </p:blipFill>
        <p:spPr>
          <a:xfrm>
            <a:off x="551384" y="260649"/>
            <a:ext cx="3096344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>
            <a:extLst>
              <a:ext uri="{FF2B5EF4-FFF2-40B4-BE49-F238E27FC236}">
                <a16:creationId xmlns:a16="http://schemas.microsoft.com/office/drawing/2014/main" id="{7E313EE3-A5A0-F888-DF39-19BF1FD2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07" y="2996952"/>
            <a:ext cx="11520000" cy="234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FB22756-FEFB-5962-EB29-6C9963A66CC3}"/>
              </a:ext>
            </a:extLst>
          </p:cNvPr>
          <p:cNvSpPr/>
          <p:nvPr/>
        </p:nvSpPr>
        <p:spPr bwMode="white">
          <a:xfrm>
            <a:off x="5881856" y="3225947"/>
            <a:ext cx="361785" cy="27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CB1FC4F-C67D-AD4F-10B2-065E0E5541F8}"/>
              </a:ext>
            </a:extLst>
          </p:cNvPr>
          <p:cNvSpPr/>
          <p:nvPr/>
        </p:nvSpPr>
        <p:spPr bwMode="white">
          <a:xfrm>
            <a:off x="9214087" y="3216406"/>
            <a:ext cx="675966" cy="30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D89ED06-950D-2B6D-F90C-D723F5DCFBD3}"/>
              </a:ext>
            </a:extLst>
          </p:cNvPr>
          <p:cNvSpPr/>
          <p:nvPr/>
        </p:nvSpPr>
        <p:spPr bwMode="white">
          <a:xfrm>
            <a:off x="8204897" y="4332759"/>
            <a:ext cx="361785" cy="30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5F1C8BE-631C-DF89-6A71-D6655085CB2C}"/>
              </a:ext>
            </a:extLst>
          </p:cNvPr>
          <p:cNvSpPr/>
          <p:nvPr/>
        </p:nvSpPr>
        <p:spPr bwMode="white">
          <a:xfrm>
            <a:off x="1597559" y="4895707"/>
            <a:ext cx="675966" cy="30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4.png">
            <a:extLst>
              <a:ext uri="{FF2B5EF4-FFF2-40B4-BE49-F238E27FC236}">
                <a16:creationId xmlns:a16="http://schemas.microsoft.com/office/drawing/2014/main" id="{440C0C56-4308-F3DE-D093-5248DB386C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82"/>
          <a:stretch/>
        </p:blipFill>
        <p:spPr>
          <a:xfrm>
            <a:off x="559807" y="5172937"/>
            <a:ext cx="6960176" cy="169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FE9BA2B-231F-81B5-5AAE-D166F0C3768B}"/>
              </a:ext>
            </a:extLst>
          </p:cNvPr>
          <p:cNvSpPr/>
          <p:nvPr/>
        </p:nvSpPr>
        <p:spPr bwMode="white">
          <a:xfrm>
            <a:off x="2720997" y="5995568"/>
            <a:ext cx="380826" cy="28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A4CD917-091C-7C3D-FEA5-CB0C562AE0F6}"/>
              </a:ext>
            </a:extLst>
          </p:cNvPr>
          <p:cNvSpPr/>
          <p:nvPr/>
        </p:nvSpPr>
        <p:spPr bwMode="white">
          <a:xfrm>
            <a:off x="5177327" y="5976437"/>
            <a:ext cx="714049" cy="32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496ABACA-9B13-CC22-5512-AB9F0A92B8B7}"/>
              </a:ext>
            </a:extLst>
          </p:cNvPr>
          <p:cNvSpPr/>
          <p:nvPr/>
        </p:nvSpPr>
        <p:spPr bwMode="white">
          <a:xfrm>
            <a:off x="1073922" y="6330360"/>
            <a:ext cx="1037752" cy="32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158FEADF-3087-87D4-D805-8C34FA26AFCD}"/>
              </a:ext>
            </a:extLst>
          </p:cNvPr>
          <p:cNvSpPr/>
          <p:nvPr/>
        </p:nvSpPr>
        <p:spPr bwMode="white">
          <a:xfrm>
            <a:off x="3863476" y="6330360"/>
            <a:ext cx="714049" cy="33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BE3261C6-2E7D-A734-707B-51362D5F888A}"/>
              </a:ext>
            </a:extLst>
          </p:cNvPr>
          <p:cNvSpPr/>
          <p:nvPr/>
        </p:nvSpPr>
        <p:spPr bwMode="white">
          <a:xfrm>
            <a:off x="6500699" y="6339926"/>
            <a:ext cx="695008" cy="3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12.png">
            <a:extLst>
              <a:ext uri="{FF2B5EF4-FFF2-40B4-BE49-F238E27FC236}">
                <a16:creationId xmlns:a16="http://schemas.microsoft.com/office/drawing/2014/main" id="{3E6F7263-2E04-E56E-6DC7-D13AB4E47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7" t="19188" r="19579"/>
          <a:stretch/>
        </p:blipFill>
        <p:spPr>
          <a:xfrm>
            <a:off x="3859176" y="382038"/>
            <a:ext cx="7320216" cy="272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13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525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1136" y="3757722"/>
            <a:ext cx="361785" cy="29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6557" y="3757722"/>
            <a:ext cx="361785" cy="29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226" y="3757722"/>
            <a:ext cx="361785" cy="29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9284" y="4415641"/>
            <a:ext cx="371305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9036" y="4415641"/>
            <a:ext cx="371305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557" y="4892394"/>
            <a:ext cx="361785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6673" y="5388218"/>
            <a:ext cx="361785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2127" y="5388218"/>
            <a:ext cx="371305" cy="30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3289" y="2623213"/>
            <a:ext cx="675966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6413" y="3709179"/>
            <a:ext cx="675966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5884" y="3709179"/>
            <a:ext cx="647404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3289" y="4480786"/>
            <a:ext cx="666446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8929" y="4795190"/>
            <a:ext cx="4191567" cy="123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800" y="3580832"/>
            <a:ext cx="5998016" cy="1864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1074" y="5568044"/>
            <a:ext cx="666446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21204" r="34581" b="49603"/>
          <a:stretch/>
        </p:blipFill>
        <p:spPr>
          <a:xfrm>
            <a:off x="4043772" y="2852936"/>
            <a:ext cx="4104456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2644" y="1851575"/>
            <a:ext cx="352264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9785" y="1851575"/>
            <a:ext cx="36178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8776" y="1861100"/>
            <a:ext cx="371305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5917" y="1842049"/>
            <a:ext cx="361785" cy="31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3388" y="2432638"/>
            <a:ext cx="36178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6247" y="3032752"/>
            <a:ext cx="361785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6347" y="3023226"/>
            <a:ext cx="352264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6925" y="3023226"/>
            <a:ext cx="36178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95239" y="3604289"/>
            <a:ext cx="361785" cy="31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17950" y="3623340"/>
            <a:ext cx="361785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86247" y="4194877"/>
            <a:ext cx="352264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71272" y="4194877"/>
            <a:ext cx="36178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00033" y="4814043"/>
            <a:ext cx="218975" cy="22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03570" y="4804517"/>
            <a:ext cx="218975" cy="2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745256" y="4814043"/>
            <a:ext cx="218975" cy="22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00165" y="5395106"/>
            <a:ext cx="218975" cy="2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7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50512" y="1241882"/>
            <a:ext cx="352264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1822755"/>
            <a:ext cx="361785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03041" y="2422674"/>
            <a:ext cx="361785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5157" y="2984502"/>
            <a:ext cx="361785" cy="31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17090" y="3574898"/>
            <a:ext cx="656925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3388" y="4155771"/>
            <a:ext cx="666446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3388" y="4736644"/>
            <a:ext cx="666446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1603" y="5317517"/>
            <a:ext cx="656925" cy="3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9355" y="1889700"/>
            <a:ext cx="247537" cy="2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07504" y="3061384"/>
            <a:ext cx="257057" cy="2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003675"/>
            <a:ext cx="238016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74347" y="4003386"/>
            <a:ext cx="247537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8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9371" y="1984889"/>
            <a:ext cx="285619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7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12033" y="1261191"/>
            <a:ext cx="276099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2033" y="1928738"/>
            <a:ext cx="276099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3950" y="2567677"/>
            <a:ext cx="314181" cy="29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3254297"/>
            <a:ext cx="276099" cy="2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64429" y="3902772"/>
            <a:ext cx="323702" cy="29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2022-11-08T02:00:00Z</dcterms:created>
  <dcterms:modified xsi:type="dcterms:W3CDTF">2022-11-21T07:18:09Z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