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216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6132" y="2816578"/>
            <a:ext cx="7039647" cy="2051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71382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441792" y="5292529"/>
            <a:ext cx="779151" cy="354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86890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E9FE2DFE-FDE4-7CD2-F8DE-3F79C561C6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417"/>
          <a:stretch/>
        </p:blipFill>
        <p:spPr>
          <a:xfrm>
            <a:off x="2646028" y="1772816"/>
            <a:ext cx="3851944" cy="1368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59E6C82-5527-073E-E316-07016F292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4077072"/>
            <a:ext cx="7505700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430" y="549000"/>
            <a:ext cx="856113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501207" y="3089065"/>
            <a:ext cx="783433" cy="349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88734" y="3967229"/>
            <a:ext cx="500265" cy="349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05565" y="4854836"/>
            <a:ext cx="519142" cy="349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52495" y="5733000"/>
            <a:ext cx="991091" cy="349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82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12273" y="2233968"/>
            <a:ext cx="514399" cy="448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22019" y="3111366"/>
            <a:ext cx="1733715" cy="467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12273" y="4017375"/>
            <a:ext cx="1009746" cy="448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07620" y="4894772"/>
            <a:ext cx="1914707" cy="467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40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45327" y="2244111"/>
            <a:ext cx="295303" cy="343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79131" y="4018904"/>
            <a:ext cx="285777" cy="353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04664"/>
            <a:ext cx="8640000" cy="5488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52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26540" y="1385401"/>
            <a:ext cx="1000220" cy="458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40718" y="2263431"/>
            <a:ext cx="1000220" cy="467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07267" y="3160549"/>
            <a:ext cx="1000220" cy="458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31104" y="4973872"/>
            <a:ext cx="495347" cy="353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30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12493" y="2100563"/>
            <a:ext cx="990694" cy="343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78160" y="4465981"/>
            <a:ext cx="981168" cy="448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12670" y="4475519"/>
            <a:ext cx="485821" cy="438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549000"/>
            <a:ext cx="66624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87125" y="3296755"/>
            <a:ext cx="5501805" cy="2828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7</cp:revision>
  <dcterms:created xsi:type="dcterms:W3CDTF">2022-11-08T02:00:37Z</dcterms:created>
  <dcterms:modified xsi:type="dcterms:W3CDTF">2022-11-27T15:12:54Z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