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</p:sldIdLst>
  <p:sldSz cx="9144000" cy="6858000" type="screen4x3"/>
  <p:notesSz cx="6858000" cy="9144000"/>
  <p:custDataLst>
    <p:tags r:id="rId12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5" d="100"/>
          <a:sy n="65" d="100"/>
        </p:scale>
        <p:origin x="894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36063" cy="6838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29713" cy="6873875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36927136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7DF4C45A-10A0-7E32-DD4E-4F37FB8B6B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362" y="1628800"/>
            <a:ext cx="8677275" cy="85725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2B7F3FCA-1A5E-B4BB-B131-CA9222E7BB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4038576"/>
            <a:ext cx="6858000" cy="6667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000" y="579774"/>
            <a:ext cx="8640000" cy="569845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5767501" y="4753556"/>
            <a:ext cx="504873" cy="4478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71157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636242" y="3245033"/>
            <a:ext cx="1876604" cy="3815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083298" y="4160641"/>
            <a:ext cx="1200264" cy="3815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636242" y="4160641"/>
            <a:ext cx="1876604" cy="3815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083298" y="5076250"/>
            <a:ext cx="1190738" cy="3815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636242" y="5076250"/>
            <a:ext cx="1867078" cy="3815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53367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968987" y="2283360"/>
            <a:ext cx="523925" cy="4679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073772" y="3219307"/>
            <a:ext cx="295303" cy="3533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9552" y="260648"/>
            <a:ext cx="7138192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908951" y="5500593"/>
            <a:ext cx="4910950" cy="3939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000" y="1001334"/>
            <a:ext cx="8640000" cy="485533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880710" y="3494351"/>
            <a:ext cx="7735038" cy="22764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5576" y="549000"/>
            <a:ext cx="6102962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219858" y="4653672"/>
            <a:ext cx="5430088" cy="14871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3568" y="549000"/>
            <a:ext cx="6079757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6"/>
          <p:cNvSpPr/>
          <p:nvPr/>
        </p:nvSpPr>
        <p:spPr bwMode="white">
          <a:xfrm>
            <a:off x="4658535" y="4263831"/>
            <a:ext cx="382079" cy="2413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439793" y="6007253"/>
            <a:ext cx="348563" cy="2413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b87776f7-315b-4f91-9c0d-abe51bfe101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940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全屏显示(4:3)</PresentationFormat>
  <Paragraphs>0</Paragraphs>
  <Slides>10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2" baseType="lpstr"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周 旋</cp:lastModifiedBy>
  <cp:revision>6</cp:revision>
  <dcterms:created xsi:type="dcterms:W3CDTF">2022-11-08T02:00:37Z</dcterms:created>
  <dcterms:modified xsi:type="dcterms:W3CDTF">2022-11-21T13:55:45Z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BCC03DAA537D4E2386D74EEA51292425</vt:lpwstr>
  </property>
</Properties>
</file>