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5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206941"/>
            <a:ext cx="5810804" cy="2158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138213"/>
            <a:ext cx="7049173" cy="3022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6873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4866" y="4306997"/>
            <a:ext cx="4848052" cy="1874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9110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DD34766-FE1B-FAB4-615B-7E8D09FCA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988840"/>
            <a:ext cx="4076700" cy="8096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22430F-9806-6172-D961-F963CAD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587" y="4066930"/>
            <a:ext cx="50768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5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7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824923"/>
            <a:ext cx="7249217" cy="2021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3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3577843"/>
            <a:ext cx="4458125" cy="280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9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2053155"/>
            <a:ext cx="4411832" cy="2311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975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083" y="5077854"/>
            <a:ext cx="6392980" cy="115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793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8723" y="2149531"/>
            <a:ext cx="4115192" cy="215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2022-11-27T15:07:17Z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