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420" y="4309526"/>
            <a:ext cx="6553825" cy="211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2108994"/>
            <a:ext cx="4601014" cy="211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831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2D0456-8E86-79BF-DA36-D55F1C08B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988840"/>
            <a:ext cx="4076700" cy="809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3EC95B5-940E-583C-5639-CD7AE53A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4059536"/>
            <a:ext cx="77247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3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21975" y="3644579"/>
            <a:ext cx="1228842" cy="4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9197" y="4855366"/>
            <a:ext cx="276251" cy="352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5713" y="4864899"/>
            <a:ext cx="200044" cy="34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1027" y="4750494"/>
            <a:ext cx="971642" cy="46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41115" y="5389256"/>
            <a:ext cx="1228842" cy="46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41115" y="5951747"/>
            <a:ext cx="1228842" cy="45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07BED50-97F4-D85F-004C-534992CB292C}"/>
              </a:ext>
            </a:extLst>
          </p:cNvPr>
          <p:cNvSpPr/>
          <p:nvPr/>
        </p:nvSpPr>
        <p:spPr bwMode="white">
          <a:xfrm>
            <a:off x="2461199" y="4876365"/>
            <a:ext cx="200044" cy="34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9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2588975"/>
            <a:ext cx="295303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3078" y="2588975"/>
            <a:ext cx="295303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3181105"/>
            <a:ext cx="504873" cy="44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9109" y="2996951"/>
            <a:ext cx="2772039" cy="2145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0035" y="2996951"/>
            <a:ext cx="2772039" cy="214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BAC39E0E-BA0D-B6A6-FD52-B21B76DCEF15}"/>
              </a:ext>
            </a:extLst>
          </p:cNvPr>
          <p:cNvSpPr/>
          <p:nvPr/>
        </p:nvSpPr>
        <p:spPr bwMode="white">
          <a:xfrm>
            <a:off x="2952653" y="2204864"/>
            <a:ext cx="1691355" cy="52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8F6F8491-2A64-E81D-4BA1-71B5906A895A}"/>
              </a:ext>
            </a:extLst>
          </p:cNvPr>
          <p:cNvSpPr/>
          <p:nvPr/>
        </p:nvSpPr>
        <p:spPr bwMode="white">
          <a:xfrm>
            <a:off x="7162972" y="2188800"/>
            <a:ext cx="1525178" cy="52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6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682" y="1340769"/>
            <a:ext cx="1296142" cy="502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4208" y="1196752"/>
            <a:ext cx="1656183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000" y="2463526"/>
            <a:ext cx="2661934" cy="202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0032" y="2453984"/>
            <a:ext cx="2119983" cy="2032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4331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47781" y="1790379"/>
            <a:ext cx="751838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7781" y="2528113"/>
            <a:ext cx="489404" cy="25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8114" y="2528113"/>
            <a:ext cx="141856" cy="25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7781" y="3258753"/>
            <a:ext cx="489404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8114" y="3265847"/>
            <a:ext cx="141856" cy="25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47080" y="4287325"/>
            <a:ext cx="560332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18709" y="5017965"/>
            <a:ext cx="588703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47781" y="5755699"/>
            <a:ext cx="751838" cy="26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764704"/>
            <a:ext cx="63200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8356" y="4892936"/>
            <a:ext cx="4794050" cy="154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225926"/>
            <a:ext cx="6429988" cy="2100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2022-11-27T15:08:07Z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