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9144000" cy="6858000" type="screen4x3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5" d="100"/>
          <a:sy n="65" d="100"/>
        </p:scale>
        <p:origin x="8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8425" y="565599"/>
            <a:ext cx="8640000" cy="57268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30321" y="3919732"/>
            <a:ext cx="7754090" cy="22011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35114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45A51DD-B971-004D-C69B-AAA048AA9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650" y="1988840"/>
            <a:ext cx="4076700" cy="80962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086DCA82-096F-F778-68EC-FEBE75B15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775" y="4024419"/>
            <a:ext cx="5886450" cy="6667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694379"/>
            <a:ext cx="8640000" cy="54692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900423" y="2962113"/>
            <a:ext cx="552502" cy="34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891338" y="3857772"/>
            <a:ext cx="285777" cy="3430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71536" y="5601450"/>
            <a:ext cx="1152635" cy="4383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052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950156" y="2521147"/>
            <a:ext cx="1085953" cy="381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69737" y="2530691"/>
            <a:ext cx="1324101" cy="37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503100" y="4344055"/>
            <a:ext cx="1076427" cy="3722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92383" y="5012136"/>
            <a:ext cx="1762293" cy="4485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92957" y="5012136"/>
            <a:ext cx="1628930" cy="4676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5576" y="764704"/>
            <a:ext cx="684441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800599" y="3542790"/>
            <a:ext cx="1026284" cy="29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4462" y="3542790"/>
            <a:ext cx="1033830" cy="29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770414" y="5913223"/>
            <a:ext cx="1056469" cy="29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09739" y="5913223"/>
            <a:ext cx="852721" cy="2944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9955" y="692696"/>
            <a:ext cx="832408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466816" y="4431643"/>
            <a:ext cx="275328" cy="33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42862" y="4431643"/>
            <a:ext cx="394637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97804" y="5203318"/>
            <a:ext cx="183552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714970" y="5203318"/>
            <a:ext cx="495590" cy="33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208765" y="5974992"/>
            <a:ext cx="302861" cy="3307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934156" y="5974992"/>
            <a:ext cx="495590" cy="3399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20829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980811" y="4421886"/>
            <a:ext cx="1040743" cy="316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044087" y="6224150"/>
            <a:ext cx="271498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54526" y="6224150"/>
            <a:ext cx="515846" cy="3260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545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64687" y="5619535"/>
            <a:ext cx="485821" cy="448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67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3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周 旋</cp:lastModifiedBy>
  <cp:revision>6</cp:revision>
  <dcterms:created xsi:type="dcterms:W3CDTF">2022-11-08T02:00:37Z</dcterms:created>
  <dcterms:modified xsi:type="dcterms:W3CDTF">2022-11-21T13:05:01Z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