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8" d="100"/>
          <a:sy n="78" d="100"/>
        </p:scale>
        <p:origin x="53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0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0928" y="1452066"/>
            <a:ext cx="1819448" cy="41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7565" y="2291600"/>
            <a:ext cx="2067122" cy="4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1832" y="3169294"/>
            <a:ext cx="438191" cy="33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1964" y="3140674"/>
            <a:ext cx="1667034" cy="419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7565" y="3980207"/>
            <a:ext cx="2067122" cy="4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412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3F080E4-1143-3466-7CD5-530D5DC74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2054148"/>
            <a:ext cx="4219575" cy="8667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5E2AB48-8847-E6EC-2313-420590B9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4249924"/>
            <a:ext cx="62865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692696"/>
            <a:ext cx="7112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23272" y="2866428"/>
            <a:ext cx="235244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4809" y="3627627"/>
            <a:ext cx="3058172" cy="33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68467" y="4396674"/>
            <a:ext cx="384231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2847" y="4396674"/>
            <a:ext cx="258768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99493" y="5165720"/>
            <a:ext cx="1607500" cy="33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23272" y="5926919"/>
            <a:ext cx="446963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1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9031" y="1384922"/>
            <a:ext cx="314355" cy="34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1384922"/>
            <a:ext cx="295303" cy="35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679" y="3243042"/>
            <a:ext cx="285777" cy="343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563" y="3243042"/>
            <a:ext cx="295303" cy="352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826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8512" y="1987117"/>
            <a:ext cx="1008112" cy="371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982" y="2224996"/>
            <a:ext cx="514399" cy="49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0211" y="2368121"/>
            <a:ext cx="514399" cy="57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9031" y="3083744"/>
            <a:ext cx="276251" cy="333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5768" y="4896655"/>
            <a:ext cx="504873" cy="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92648" y="5612278"/>
            <a:ext cx="504873" cy="343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5264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6050" y="4494600"/>
            <a:ext cx="5803718" cy="18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035" y="565599"/>
            <a:ext cx="8640000" cy="5726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