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04664"/>
            <a:ext cx="66902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1043" y="2044048"/>
            <a:ext cx="4521653" cy="354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2826" y="2760356"/>
            <a:ext cx="4315117" cy="354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1043" y="4916664"/>
            <a:ext cx="4521653" cy="361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4913" y="5020048"/>
            <a:ext cx="228664" cy="36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2826" y="5640356"/>
            <a:ext cx="3938927" cy="354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6900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2A7ED7-94F4-8F95-4EFE-3A196CF55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807" y="1916832"/>
            <a:ext cx="3528386" cy="10856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B81878-B33E-A3FD-715D-7D9FF6F6E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149080"/>
            <a:ext cx="8208912" cy="4526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591" y="549000"/>
            <a:ext cx="86368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71955" y="4039331"/>
            <a:ext cx="2256809" cy="400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0167" y="4048867"/>
            <a:ext cx="1295046" cy="39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2906" y="4849927"/>
            <a:ext cx="1380748" cy="39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0167" y="4849927"/>
            <a:ext cx="1295046" cy="39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48341" y="5650986"/>
            <a:ext cx="790359" cy="39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90615" y="5650986"/>
            <a:ext cx="952240" cy="39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08720"/>
            <a:ext cx="8640000" cy="3731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4141" y="3027118"/>
            <a:ext cx="2267166" cy="400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7691" y="3036661"/>
            <a:ext cx="1409834" cy="39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64648" y="3838217"/>
            <a:ext cx="1200264" cy="39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27691" y="3838217"/>
            <a:ext cx="1409834" cy="39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26628" y="3150591"/>
            <a:ext cx="314355" cy="353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2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21578" y="4005664"/>
            <a:ext cx="314355" cy="352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4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065702"/>
            <a:ext cx="4715325" cy="216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21975" y="5773181"/>
            <a:ext cx="2343373" cy="46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506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8019" y="4644105"/>
            <a:ext cx="6225077" cy="2035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49000"/>
            <a:ext cx="62704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474150" y="5126575"/>
            <a:ext cx="4237941" cy="331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46986" y="5804222"/>
            <a:ext cx="2640935" cy="331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2022-11-21T12:47:18Z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