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8921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7401" y="5170057"/>
            <a:ext cx="4832855" cy="128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1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2130432"/>
            <a:ext cx="5324983" cy="131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097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A3F1D7-7212-BF57-B19E-17CCDFFE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832"/>
            <a:ext cx="3528386" cy="1085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4BBAA1-9712-D598-0076-C2AEF4174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37129"/>
            <a:ext cx="8208912" cy="562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4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3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331" y="2196011"/>
            <a:ext cx="4467651" cy="47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857" y="3874796"/>
            <a:ext cx="5201146" cy="47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5514" y="4742805"/>
            <a:ext cx="1390782" cy="41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5534505"/>
            <a:ext cx="1505093" cy="4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86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44924" y="2088206"/>
            <a:ext cx="247637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4924" y="2807173"/>
            <a:ext cx="247637" cy="29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6669" y="3517876"/>
            <a:ext cx="272400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3034" y="4245107"/>
            <a:ext cx="255891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1288" y="4964074"/>
            <a:ext cx="247637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7980" y="5674777"/>
            <a:ext cx="437492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09825" y="6402008"/>
            <a:ext cx="247637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5013176"/>
            <a:ext cx="4680520" cy="110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514"/>
            <a:ext cx="7906504" cy="295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12285"/>
            <a:ext cx="8640000" cy="563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04664"/>
            <a:ext cx="8075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962" y="676614"/>
            <a:ext cx="7593445" cy="548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0235" y="5440123"/>
            <a:ext cx="1255418" cy="392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2022-11-21T15:03:31Z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