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764704"/>
            <a:ext cx="8640000" cy="2427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3380" y="1556793"/>
            <a:ext cx="7111028" cy="1690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9.png">
            <a:extLst>
              <a:ext uri="{FF2B5EF4-FFF2-40B4-BE49-F238E27FC236}">
                <a16:creationId xmlns:a16="http://schemas.microsoft.com/office/drawing/2014/main" id="{0CDA139E-EDFE-C57B-97FF-497CEBBA68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560" y="3263043"/>
            <a:ext cx="8640000" cy="2626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E0C4952F-BD8C-05E5-DD18-02B1248F742A}"/>
              </a:ext>
            </a:extLst>
          </p:cNvPr>
          <p:cNvSpPr/>
          <p:nvPr/>
        </p:nvSpPr>
        <p:spPr bwMode="white">
          <a:xfrm>
            <a:off x="1238166" y="4285129"/>
            <a:ext cx="6572877" cy="1289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87076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2ED5B9D7-A217-13EB-8D8E-E9B0BE5431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991"/>
          <a:stretch/>
        </p:blipFill>
        <p:spPr>
          <a:xfrm>
            <a:off x="899592" y="1663145"/>
            <a:ext cx="7344816" cy="1782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0398385-ED91-9238-FBB4-CB072CF90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4077072"/>
            <a:ext cx="862965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476672"/>
            <a:ext cx="8640000" cy="4711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75598" y="3843441"/>
            <a:ext cx="1676560" cy="1230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76524" y="3843441"/>
            <a:ext cx="1924233" cy="1239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41380"/>
            <a:ext cx="8640000" cy="2387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695400" y="2120584"/>
            <a:ext cx="2540864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4000" y="1878212"/>
            <a:ext cx="2699816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549000"/>
            <a:ext cx="68866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15060" y="4500451"/>
            <a:ext cx="6286798" cy="1770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16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01997" y="4824369"/>
            <a:ext cx="5696493" cy="1343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0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2863601"/>
            <a:ext cx="7106328" cy="2117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9000"/>
            <a:ext cx="75423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44666" y="4294664"/>
            <a:ext cx="3816906" cy="18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1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8</cp:revision>
  <dcterms:created xsi:type="dcterms:W3CDTF">2022-11-08T02:00:37Z</dcterms:created>
  <dcterms:modified xsi:type="dcterms:W3CDTF">2022-11-27T14:55:09Z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