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0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3899850"/>
            <a:ext cx="6896758" cy="2172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2731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29319953-6C78-20E5-95EF-E682D23B7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91"/>
          <a:stretch/>
        </p:blipFill>
        <p:spPr>
          <a:xfrm>
            <a:off x="899592" y="1663145"/>
            <a:ext cx="7344816" cy="178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960BD11-4DD6-AB76-EE9C-40F9E90C2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12" y="4149080"/>
            <a:ext cx="28479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692696"/>
            <a:ext cx="70164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62240" y="3363663"/>
            <a:ext cx="595662" cy="26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6207" y="3363663"/>
            <a:ext cx="587927" cy="26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82438" y="3363663"/>
            <a:ext cx="595662" cy="26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26782" y="3363663"/>
            <a:ext cx="758116" cy="26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40749" y="3363663"/>
            <a:ext cx="758116" cy="26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62240" y="3975276"/>
            <a:ext cx="595662" cy="27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76207" y="3975276"/>
            <a:ext cx="587927" cy="27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82438" y="3975276"/>
            <a:ext cx="595662" cy="27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26782" y="3983018"/>
            <a:ext cx="758116" cy="26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40749" y="3975276"/>
            <a:ext cx="758116" cy="27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62240" y="4602373"/>
            <a:ext cx="595662" cy="26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576207" y="4602373"/>
            <a:ext cx="587927" cy="26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620551" y="4602373"/>
            <a:ext cx="750380" cy="26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726782" y="4602373"/>
            <a:ext cx="758116" cy="26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840749" y="4602373"/>
            <a:ext cx="758116" cy="26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462240" y="5213986"/>
            <a:ext cx="595662" cy="26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576207" y="5213986"/>
            <a:ext cx="587927" cy="26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620551" y="5213986"/>
            <a:ext cx="750380" cy="26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726782" y="5213986"/>
            <a:ext cx="758116" cy="26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6840749" y="5213986"/>
            <a:ext cx="758116" cy="26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2462240" y="5833341"/>
            <a:ext cx="595662" cy="27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3576207" y="5833341"/>
            <a:ext cx="587927" cy="27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4620551" y="5833341"/>
            <a:ext cx="750380" cy="27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5726782" y="5833341"/>
            <a:ext cx="758116" cy="27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6840749" y="5833341"/>
            <a:ext cx="758116" cy="27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0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1641" y="2780928"/>
            <a:ext cx="2304256" cy="3590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3768" y="2060848"/>
            <a:ext cx="1534324" cy="503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64088" y="2996952"/>
            <a:ext cx="2681195" cy="310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85626" y="2060848"/>
            <a:ext cx="1534324" cy="503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08720"/>
            <a:ext cx="8640000" cy="4584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9752" y="1124745"/>
            <a:ext cx="1435535" cy="47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0681" y="1124745"/>
            <a:ext cx="1435534" cy="47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577" y="2128639"/>
            <a:ext cx="2664296" cy="348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44009" y="1810950"/>
            <a:ext cx="3168352" cy="3490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4088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5323" y="4454361"/>
            <a:ext cx="6747185" cy="1813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8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5790" y="3904757"/>
            <a:ext cx="6058478" cy="130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423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13672" y="4809017"/>
            <a:ext cx="6211827" cy="1889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1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826" y="3871625"/>
            <a:ext cx="5334509" cy="1314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2022-11-27T14:57:38Z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