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0417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722D3B6E-C858-D50A-A38E-3C08683FB6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50CAA98-A540-859C-519D-02EC512B1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4221088"/>
            <a:ext cx="57531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303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062790" y="2742656"/>
            <a:ext cx="1000220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82812" y="2742656"/>
            <a:ext cx="781124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24687" y="3582090"/>
            <a:ext cx="790650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30486" y="3582090"/>
            <a:ext cx="1028798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81886" y="4411986"/>
            <a:ext cx="1276471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482812" y="4411986"/>
            <a:ext cx="781124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81886" y="5251420"/>
            <a:ext cx="1276471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473286" y="5251420"/>
            <a:ext cx="790650" cy="352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1691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70218" y="1774531"/>
            <a:ext cx="584947" cy="26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0218" y="2394106"/>
            <a:ext cx="584947" cy="25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2201" y="3006872"/>
            <a:ext cx="741386" cy="26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88598" y="4246021"/>
            <a:ext cx="768593" cy="26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1796" y="4865595"/>
            <a:ext cx="775395" cy="26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8598" y="5485170"/>
            <a:ext cx="768593" cy="265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686" y="549000"/>
            <a:ext cx="81846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0619" y="3258040"/>
            <a:ext cx="2281262" cy="3050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2823" y="3258040"/>
            <a:ext cx="2860559" cy="2852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4D359D58-5326-E683-2D7E-F484E671DD5A}"/>
              </a:ext>
            </a:extLst>
          </p:cNvPr>
          <p:cNvSpPr/>
          <p:nvPr/>
        </p:nvSpPr>
        <p:spPr bwMode="white">
          <a:xfrm>
            <a:off x="2627784" y="2501622"/>
            <a:ext cx="1357755" cy="56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BDCF255-8C8C-62B6-3E24-EB60690485A0}"/>
              </a:ext>
            </a:extLst>
          </p:cNvPr>
          <p:cNvSpPr/>
          <p:nvPr/>
        </p:nvSpPr>
        <p:spPr bwMode="white">
          <a:xfrm>
            <a:off x="6540911" y="2501622"/>
            <a:ext cx="1357754" cy="5673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908720"/>
            <a:ext cx="8640000" cy="4170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99792" y="1124744"/>
            <a:ext cx="1396514" cy="47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0215" y="908720"/>
            <a:ext cx="1396514" cy="687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7512" y="2130248"/>
            <a:ext cx="2524366" cy="275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6542" y="2130248"/>
            <a:ext cx="2476736" cy="2757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7437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205625" y="3829461"/>
            <a:ext cx="4427820" cy="18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692696"/>
            <a:ext cx="57310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66963" y="4486329"/>
            <a:ext cx="5004441" cy="1922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6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4797643"/>
            <a:ext cx="7258743" cy="1267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2022-11-27T15:00:49Z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