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0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1927818"/>
            <a:ext cx="7096802" cy="2695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6120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68E0DA7C-B7BF-C6D2-7828-55BCFEDA9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89D3DC-3B7C-B3D4-A0BE-CC673821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4077072"/>
            <a:ext cx="60483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41468" y="3493010"/>
            <a:ext cx="552502" cy="343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1325" y="4341855"/>
            <a:ext cx="190518" cy="343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1181" y="5190701"/>
            <a:ext cx="790650" cy="35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4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1005" y="2186467"/>
            <a:ext cx="542976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6595" y="2186467"/>
            <a:ext cx="190518" cy="343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5415" y="3035394"/>
            <a:ext cx="781124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2019" y="3884322"/>
            <a:ext cx="1771819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7532" y="4733249"/>
            <a:ext cx="285777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6352" y="5591715"/>
            <a:ext cx="1038324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4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59506" y="2700613"/>
            <a:ext cx="828754" cy="362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7543" y="2700613"/>
            <a:ext cx="838280" cy="362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8127" y="3339325"/>
            <a:ext cx="1009746" cy="362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55691" y="3339325"/>
            <a:ext cx="1000220" cy="362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97609" y="4635816"/>
            <a:ext cx="1057375" cy="371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7543" y="4635816"/>
            <a:ext cx="838280" cy="371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26231" y="5274528"/>
            <a:ext cx="1076427" cy="371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55691" y="5274528"/>
            <a:ext cx="1000220" cy="371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8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0987" y="2769230"/>
            <a:ext cx="2160629" cy="343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932" y="116632"/>
            <a:ext cx="7488832" cy="2428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DFE1B815-BD7C-F8DB-8F71-27E1FEB3D8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969"/>
          <a:stretch/>
        </p:blipFill>
        <p:spPr>
          <a:xfrm>
            <a:off x="345932" y="2542674"/>
            <a:ext cx="7839598" cy="1986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1AF1514D-1734-EAFA-4AA7-8AE0E41B4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783" b="11713"/>
          <a:stretch/>
        </p:blipFill>
        <p:spPr>
          <a:xfrm>
            <a:off x="467544" y="4524901"/>
            <a:ext cx="7839598" cy="201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40CFC2C-4EEF-C73F-3F7C-72A5CFA85676}"/>
              </a:ext>
            </a:extLst>
          </p:cNvPr>
          <p:cNvSpPr/>
          <p:nvPr/>
        </p:nvSpPr>
        <p:spPr bwMode="white">
          <a:xfrm>
            <a:off x="804636" y="3212976"/>
            <a:ext cx="7030128" cy="1279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915ED797-1E9B-97D4-8527-7F921F625915}"/>
              </a:ext>
            </a:extLst>
          </p:cNvPr>
          <p:cNvSpPr/>
          <p:nvPr/>
        </p:nvSpPr>
        <p:spPr bwMode="white">
          <a:xfrm>
            <a:off x="872279" y="5216030"/>
            <a:ext cx="7030128" cy="1279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501051"/>
            <a:ext cx="7011069" cy="193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549000"/>
            <a:ext cx="62704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747072" y="5247000"/>
            <a:ext cx="4217201" cy="972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2022-11-21T12:05:45Z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