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04664"/>
            <a:ext cx="68625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6722" y="2448290"/>
            <a:ext cx="219420" cy="25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5147" y="2448290"/>
            <a:ext cx="219420" cy="25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3573" y="2448290"/>
            <a:ext cx="211854" cy="25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86722" y="3046240"/>
            <a:ext cx="226986" cy="249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5147" y="3046240"/>
            <a:ext cx="226986" cy="249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06272" y="3046240"/>
            <a:ext cx="143758" cy="249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11689" y="3750156"/>
            <a:ext cx="416141" cy="355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0930" y="5687817"/>
            <a:ext cx="2504417" cy="363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476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8AEEEB0-D39D-43C2-AE1F-A62F5F5F6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916832"/>
            <a:ext cx="4962525" cy="8572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4064BDA-ECAE-8478-7409-E07DE31D9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6" y="4117342"/>
            <a:ext cx="660082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49000"/>
            <a:ext cx="59666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2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8987" y="3729012"/>
            <a:ext cx="276251" cy="323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2571" y="3729012"/>
            <a:ext cx="180992" cy="323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78998" y="3729012"/>
            <a:ext cx="276251" cy="323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4478" y="3729012"/>
            <a:ext cx="295303" cy="323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79484" y="3729012"/>
            <a:ext cx="276251" cy="323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68987" y="4481789"/>
            <a:ext cx="276251" cy="33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64467" y="4481789"/>
            <a:ext cx="295303" cy="323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69472" y="4491318"/>
            <a:ext cx="266725" cy="31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84004" y="4481789"/>
            <a:ext cx="266725" cy="323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89009" y="4481789"/>
            <a:ext cx="276251" cy="33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692696"/>
            <a:ext cx="8640000" cy="4902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9167" y="826229"/>
            <a:ext cx="1009746" cy="45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8351" y="1656043"/>
            <a:ext cx="1000220" cy="467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2133" y="3334747"/>
            <a:ext cx="1009746" cy="45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88075" y="4212251"/>
            <a:ext cx="295303" cy="352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17491" y="5042065"/>
            <a:ext cx="542976" cy="352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5220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48" y="836712"/>
            <a:ext cx="8640000" cy="4077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1317" y="1808389"/>
            <a:ext cx="438191" cy="4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27999" y="2656225"/>
            <a:ext cx="371510" cy="323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1317" y="3437377"/>
            <a:ext cx="438191" cy="4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27999" y="4294739"/>
            <a:ext cx="371510" cy="314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848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3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2022-11-21T11:59:56Z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