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00" y="1007993"/>
            <a:ext cx="8640000" cy="441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536" y="836713"/>
            <a:ext cx="7884400" cy="45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577" y="404664"/>
            <a:ext cx="8640000" cy="546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951261" y="4353458"/>
            <a:ext cx="1266945" cy="40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5032" y="4353458"/>
            <a:ext cx="1219316" cy="40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1261" y="5240506"/>
            <a:ext cx="1257420" cy="40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1239" y="5240506"/>
            <a:ext cx="1009746" cy="34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710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54575A-650F-6230-95F0-38EAD4D1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6" y="4221088"/>
            <a:ext cx="7849888" cy="5376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1AB17F-B0AC-0676-59B3-C1A2B4D4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8" y="1988840"/>
            <a:ext cx="8105964" cy="833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4048" y="2194846"/>
            <a:ext cx="523925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3681307"/>
            <a:ext cx="771598" cy="3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2" y="3681307"/>
            <a:ext cx="552502" cy="3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4157737"/>
            <a:ext cx="904961" cy="4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5872885"/>
            <a:ext cx="971642" cy="4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4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2400" y="4822849"/>
            <a:ext cx="4385557" cy="181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237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5975" y="4343729"/>
            <a:ext cx="4564227" cy="190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394546"/>
            <a:ext cx="1981389" cy="212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1346887"/>
            <a:ext cx="3400749" cy="223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025295"/>
            <a:ext cx="7287320" cy="45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