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66" y="404664"/>
            <a:ext cx="8640000" cy="567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38727" y="4668752"/>
            <a:ext cx="7563572" cy="131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6325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162973-565B-0356-B045-14AD343F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8105964" cy="8333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B50D21-4DAA-3982-2234-49EF2A9C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4221088"/>
            <a:ext cx="866775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4229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86911" y="2744846"/>
            <a:ext cx="433753" cy="36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3464" y="3330048"/>
            <a:ext cx="50405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2335" y="5055401"/>
            <a:ext cx="671089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007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1042" y="2852936"/>
            <a:ext cx="2451162" cy="3789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8268" y="2852936"/>
            <a:ext cx="3638041" cy="3789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0EE410F0-5995-BC0D-15C9-40222C7D6F8D}"/>
              </a:ext>
            </a:extLst>
          </p:cNvPr>
          <p:cNvSpPr/>
          <p:nvPr/>
        </p:nvSpPr>
        <p:spPr bwMode="white">
          <a:xfrm>
            <a:off x="2195736" y="2199575"/>
            <a:ext cx="1398318" cy="42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87528EFF-A879-BE3C-ABE3-3DAB63F576C6}"/>
              </a:ext>
            </a:extLst>
          </p:cNvPr>
          <p:cNvSpPr/>
          <p:nvPr/>
        </p:nvSpPr>
        <p:spPr bwMode="white">
          <a:xfrm>
            <a:off x="6156176" y="2258767"/>
            <a:ext cx="1398318" cy="42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908720"/>
            <a:ext cx="8640000" cy="5380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496" y="1988840"/>
            <a:ext cx="2791091" cy="409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2912" y="1988840"/>
            <a:ext cx="4038985" cy="409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8F6EDD3E-534A-F38B-7569-088B667915AD}"/>
              </a:ext>
            </a:extLst>
          </p:cNvPr>
          <p:cNvSpPr/>
          <p:nvPr/>
        </p:nvSpPr>
        <p:spPr bwMode="white">
          <a:xfrm>
            <a:off x="2555776" y="1025115"/>
            <a:ext cx="1685903" cy="75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C27CBC9-BC59-FC4D-8227-ED19DE750E27}"/>
              </a:ext>
            </a:extLst>
          </p:cNvPr>
          <p:cNvSpPr/>
          <p:nvPr/>
        </p:nvSpPr>
        <p:spPr bwMode="white">
          <a:xfrm>
            <a:off x="6948265" y="1071850"/>
            <a:ext cx="1822382" cy="75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443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9464" y="3045513"/>
            <a:ext cx="6344255" cy="167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852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9999" y="4593065"/>
            <a:ext cx="5500106" cy="123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3957428"/>
            <a:ext cx="5401190" cy="132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1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932849"/>
            <a:ext cx="5877486" cy="218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2022-11-27T14:40:28Z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