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1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howGuides="1"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99F73-3CCB-4FF6-B28F-E834A1BD2C4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29562-7AE1-47B8-883F-A9A2A646D6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6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29562-7AE1-47B8-883F-A9A2A646D6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1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91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2F4683-009D-0E7A-0A64-99A06B94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8105964" cy="8333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F0E5AA9-CC9C-0B4A-6FFD-DEE6A027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01995"/>
            <a:ext cx="57626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149" y="476672"/>
            <a:ext cx="83597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936004" y="3347441"/>
            <a:ext cx="525361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9861" y="3347441"/>
            <a:ext cx="755783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36004" y="4141287"/>
            <a:ext cx="525361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97873" y="4141287"/>
            <a:ext cx="488494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05583" y="4935133"/>
            <a:ext cx="451626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49499" y="4935133"/>
            <a:ext cx="755783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84860" y="5728979"/>
            <a:ext cx="755783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09861" y="5728979"/>
            <a:ext cx="525361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497"/>
          <a:stretch/>
        </p:blipFill>
        <p:spPr>
          <a:xfrm>
            <a:off x="467544" y="549000"/>
            <a:ext cx="7472581" cy="417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7359" y="4034665"/>
            <a:ext cx="675580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1859" y="4034665"/>
            <a:ext cx="683819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573559"/>
            <a:ext cx="6912768" cy="4808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flipH="1">
            <a:off x="2843807" y="2393505"/>
            <a:ext cx="2016225" cy="46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17" y="2982697"/>
            <a:ext cx="2730629" cy="365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048" y="3110824"/>
            <a:ext cx="3222535" cy="211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C85F40F-3769-C2BF-ACCC-151569A1B846}"/>
              </a:ext>
            </a:extLst>
          </p:cNvPr>
          <p:cNvSpPr/>
          <p:nvPr/>
        </p:nvSpPr>
        <p:spPr bwMode="white">
          <a:xfrm flipH="1">
            <a:off x="6156176" y="2475062"/>
            <a:ext cx="2327787" cy="46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C9CB5170-7A30-0CEE-1CCE-9027A77E0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503"/>
          <a:stretch/>
        </p:blipFill>
        <p:spPr>
          <a:xfrm>
            <a:off x="827585" y="218563"/>
            <a:ext cx="6648266" cy="1409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60648"/>
            <a:ext cx="8640000" cy="3567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7" y="2101892"/>
            <a:ext cx="2228252" cy="13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7369" y="2207223"/>
            <a:ext cx="1571775" cy="117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5825" y="2207223"/>
            <a:ext cx="781124" cy="35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C33ED18D-74A6-13FB-DCA9-ECD0042F6C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699" y="3568671"/>
            <a:ext cx="8640000" cy="248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736D8DB-172B-9BB3-A54A-A8CBF6A3DA40}"/>
              </a:ext>
            </a:extLst>
          </p:cNvPr>
          <p:cNvSpPr/>
          <p:nvPr/>
        </p:nvSpPr>
        <p:spPr bwMode="white">
          <a:xfrm>
            <a:off x="1059595" y="4656219"/>
            <a:ext cx="2233864" cy="154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C14AFB9-6454-438E-EF7E-C53FB071405A}"/>
              </a:ext>
            </a:extLst>
          </p:cNvPr>
          <p:cNvSpPr/>
          <p:nvPr/>
        </p:nvSpPr>
        <p:spPr bwMode="white">
          <a:xfrm>
            <a:off x="5155736" y="4656219"/>
            <a:ext cx="2233864" cy="154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6" y="1814990"/>
            <a:ext cx="8640000" cy="4861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8263" y="3729409"/>
            <a:ext cx="4185260" cy="278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757" y="3587926"/>
            <a:ext cx="3696052" cy="278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EA59FAE-A600-9CB3-3F05-D7E66BE54FDE}"/>
              </a:ext>
            </a:extLst>
          </p:cNvPr>
          <p:cNvSpPr/>
          <p:nvPr/>
        </p:nvSpPr>
        <p:spPr bwMode="white">
          <a:xfrm>
            <a:off x="2555776" y="2867846"/>
            <a:ext cx="215976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E55DA5F-912D-F249-AC32-57947A0E0BE0}"/>
              </a:ext>
            </a:extLst>
          </p:cNvPr>
          <p:cNvSpPr/>
          <p:nvPr/>
        </p:nvSpPr>
        <p:spPr bwMode="white">
          <a:xfrm>
            <a:off x="6588224" y="2768672"/>
            <a:ext cx="215976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A79D8BA1-86D8-2996-4F6B-CFBA955D0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8640"/>
            <a:ext cx="8640000" cy="1792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33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6033"/>
            <a:ext cx="8640000" cy="317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1124744"/>
            <a:ext cx="4680520" cy="234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0.png">
            <a:extLst>
              <a:ext uri="{FF2B5EF4-FFF2-40B4-BE49-F238E27FC236}">
                <a16:creationId xmlns:a16="http://schemas.microsoft.com/office/drawing/2014/main" id="{CF1423DF-7B54-7D0E-0C2A-906B716586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04" y="3634785"/>
            <a:ext cx="8640000" cy="317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A301E3F-6DE1-093C-1523-E75D4F2D4560}"/>
              </a:ext>
            </a:extLst>
          </p:cNvPr>
          <p:cNvSpPr/>
          <p:nvPr/>
        </p:nvSpPr>
        <p:spPr bwMode="white">
          <a:xfrm>
            <a:off x="1090962" y="5398473"/>
            <a:ext cx="7068224" cy="124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9</cp:revision>
  <dcterms:created xsi:type="dcterms:W3CDTF">2022-11-08T02:00:37Z</dcterms:created>
  <dcterms:modified xsi:type="dcterms:W3CDTF">2022-11-27T14:39:36Z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