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02657"/>
            <a:ext cx="6858654" cy="209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995073"/>
            <a:ext cx="7049173" cy="126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9948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4568" y="4859181"/>
            <a:ext cx="6716756" cy="119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275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2F4683-009D-0E7A-0A64-99A06B94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" y="1844824"/>
            <a:ext cx="8105964" cy="8333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F660A3-417C-9E98-29D2-FBBB4D023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4188981"/>
            <a:ext cx="57435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9839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111576" y="2393624"/>
            <a:ext cx="57606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4613" y="3409516"/>
            <a:ext cx="466539" cy="39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1520" y="4210983"/>
            <a:ext cx="651394" cy="32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42941" y="4968415"/>
            <a:ext cx="475341" cy="39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2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9031" y="2435262"/>
            <a:ext cx="314355" cy="35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4344081"/>
            <a:ext cx="285777" cy="334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7135" y="5241227"/>
            <a:ext cx="1257420" cy="41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8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793" y="3016290"/>
            <a:ext cx="752546" cy="35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991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6443" y="2249608"/>
            <a:ext cx="3619845" cy="312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0169" y="2177600"/>
            <a:ext cx="3867519" cy="31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3B4E472D-EAAF-49B7-1954-A62FDA442869}"/>
              </a:ext>
            </a:extLst>
          </p:cNvPr>
          <p:cNvSpPr/>
          <p:nvPr/>
        </p:nvSpPr>
        <p:spPr bwMode="white">
          <a:xfrm>
            <a:off x="2411760" y="1457520"/>
            <a:ext cx="217452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E79385E-E35E-954E-EC2D-13C7C0888A50}"/>
              </a:ext>
            </a:extLst>
          </p:cNvPr>
          <p:cNvSpPr/>
          <p:nvPr/>
        </p:nvSpPr>
        <p:spPr bwMode="white">
          <a:xfrm>
            <a:off x="6764180" y="1506273"/>
            <a:ext cx="217452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5252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1529528"/>
            <a:ext cx="3686527" cy="301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6778" y="1385512"/>
            <a:ext cx="3877045" cy="41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D83ECC2-8EC4-45C6-DFB7-0498CBD0EBF3}"/>
              </a:ext>
            </a:extLst>
          </p:cNvPr>
          <p:cNvSpPr/>
          <p:nvPr/>
        </p:nvSpPr>
        <p:spPr bwMode="white">
          <a:xfrm>
            <a:off x="1979712" y="755264"/>
            <a:ext cx="2232216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5CD1F41-2BDB-BB96-6A0D-8429245606C2}"/>
              </a:ext>
            </a:extLst>
          </p:cNvPr>
          <p:cNvSpPr/>
          <p:nvPr/>
        </p:nvSpPr>
        <p:spPr bwMode="white">
          <a:xfrm>
            <a:off x="6300192" y="611248"/>
            <a:ext cx="1217335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635" y="2937791"/>
            <a:ext cx="4924895" cy="1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5470" y="3785706"/>
            <a:ext cx="723969" cy="4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409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9</cp:revision>
  <dcterms:created xsi:type="dcterms:W3CDTF">2022-11-08T02:00:37Z</dcterms:created>
  <dcterms:modified xsi:type="dcterms:W3CDTF">2022-11-27T14:41:11Z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