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2" d="100"/>
          <a:sy n="112" d="100"/>
        </p:scale>
        <p:origin x="94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0831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F594CB4A-4BA8-D044-0A83-C6C90142E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657"/>
          <a:stretch/>
        </p:blipFill>
        <p:spPr>
          <a:xfrm>
            <a:off x="971600" y="1711846"/>
            <a:ext cx="7200800" cy="1273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49332D1-D539-14BF-1F2E-F9CB49CF1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75" y="4077072"/>
            <a:ext cx="717232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76672"/>
            <a:ext cx="68264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48680"/>
            <a:ext cx="8640000" cy="563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9920" y="825175"/>
            <a:ext cx="1000220" cy="46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28057" y="1711866"/>
            <a:ext cx="1000220" cy="46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09402" y="3904760"/>
            <a:ext cx="514399" cy="45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48255" y="3904760"/>
            <a:ext cx="990694" cy="45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85521" y="5201427"/>
            <a:ext cx="981168" cy="46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8"/>
            <a:ext cx="8640000" cy="5571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05" y="476672"/>
            <a:ext cx="8640000" cy="5284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9200" y="2518015"/>
            <a:ext cx="504873" cy="457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91857" y="2518015"/>
            <a:ext cx="1000220" cy="457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4183" y="3433757"/>
            <a:ext cx="514399" cy="419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53312" y="4301805"/>
            <a:ext cx="990694" cy="457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15120" y="5188931"/>
            <a:ext cx="514399" cy="46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5467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6243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1671" y="1591686"/>
            <a:ext cx="445524" cy="412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94772" y="2407335"/>
            <a:ext cx="874236" cy="403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5624" y="4324532"/>
            <a:ext cx="857423" cy="403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11695" y="4324532"/>
            <a:ext cx="445524" cy="403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15624" y="5350401"/>
            <a:ext cx="865830" cy="403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16632"/>
            <a:ext cx="5228984" cy="4751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>
            <a:extLst>
              <a:ext uri="{FF2B5EF4-FFF2-40B4-BE49-F238E27FC236}">
                <a16:creationId xmlns:a16="http://schemas.microsoft.com/office/drawing/2014/main" id="{E196A5B8-0177-8D4C-17D1-A08088B43B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4306010"/>
            <a:ext cx="5832656" cy="2426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25C6B60F-8BEE-5316-8A97-7C4CA2A7AB20}"/>
              </a:ext>
            </a:extLst>
          </p:cNvPr>
          <p:cNvSpPr/>
          <p:nvPr/>
        </p:nvSpPr>
        <p:spPr bwMode="white">
          <a:xfrm>
            <a:off x="3951636" y="5085184"/>
            <a:ext cx="3985409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0471E3BB-6D50-E17A-30EE-E9EA8CA614FC}"/>
              </a:ext>
            </a:extLst>
          </p:cNvPr>
          <p:cNvSpPr/>
          <p:nvPr/>
        </p:nvSpPr>
        <p:spPr bwMode="white">
          <a:xfrm>
            <a:off x="5796136" y="4587234"/>
            <a:ext cx="2304256" cy="562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4756BBD9-A4AA-89B5-0861-45CC370D4A89}"/>
              </a:ext>
            </a:extLst>
          </p:cNvPr>
          <p:cNvSpPr/>
          <p:nvPr/>
        </p:nvSpPr>
        <p:spPr bwMode="white">
          <a:xfrm>
            <a:off x="4918739" y="6087427"/>
            <a:ext cx="3181653" cy="562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2022-11-08T02:00:37Z</dcterms:created>
  <dcterms:modified xsi:type="dcterms:W3CDTF">2022-11-21T08:00:37Z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