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567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3275" y="1816487"/>
            <a:ext cx="943065" cy="4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0839" y="3533570"/>
            <a:ext cx="962116" cy="45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6583" y="3533570"/>
            <a:ext cx="962116" cy="45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63275" y="3552649"/>
            <a:ext cx="952590" cy="4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63275" y="5336507"/>
            <a:ext cx="962116" cy="45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0120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08109B3A-DFA3-5226-273F-D6FD400CB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57"/>
          <a:stretch/>
        </p:blipFill>
        <p:spPr>
          <a:xfrm>
            <a:off x="971600" y="1711846"/>
            <a:ext cx="7200800" cy="1273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E61752-CE2D-31DC-DD4C-9CC0F632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4149080"/>
            <a:ext cx="78676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64865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5354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528" y="672228"/>
            <a:ext cx="593273" cy="56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43782" y="1681391"/>
            <a:ext cx="504873" cy="4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8623" y="2577007"/>
            <a:ext cx="514399" cy="4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25172" y="3472622"/>
            <a:ext cx="514399" cy="4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63275" y="4377765"/>
            <a:ext cx="504873" cy="4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44003" y="5263852"/>
            <a:ext cx="504873" cy="4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8640000" cy="5405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551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73022" y="743776"/>
            <a:ext cx="504873" cy="45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3465" y="1385512"/>
            <a:ext cx="654938" cy="693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8623" y="2537196"/>
            <a:ext cx="514399" cy="45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8656" y="3433905"/>
            <a:ext cx="495347" cy="45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63275" y="4321075"/>
            <a:ext cx="504873" cy="46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44003" y="5246403"/>
            <a:ext cx="514399" cy="41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2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82543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62484" y="694822"/>
            <a:ext cx="482340" cy="437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80143" y="1524189"/>
            <a:ext cx="491441" cy="437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6004" y="2353556"/>
            <a:ext cx="482340" cy="437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6623" y="3182924"/>
            <a:ext cx="491441" cy="437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0143" y="4030518"/>
            <a:ext cx="491441" cy="401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35723" y="4841658"/>
            <a:ext cx="473239" cy="437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80143" y="5671025"/>
            <a:ext cx="482340" cy="437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640000" cy="5638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2022-11-08T02:00:37Z</dcterms:created>
  <dcterms:modified xsi:type="dcterms:W3CDTF">2022-11-21T07:53:15Z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