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349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43167150-1FF0-42AF-B498-B1EB67A60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657"/>
          <a:stretch/>
        </p:blipFill>
        <p:spPr>
          <a:xfrm>
            <a:off x="971600" y="1711846"/>
            <a:ext cx="7200800" cy="1273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5105D1-79F6-52B3-9E54-27DFF6D45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4149080"/>
            <a:ext cx="86487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6672"/>
            <a:ext cx="70417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5539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01555" y="2454482"/>
            <a:ext cx="971642" cy="467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9119" y="3379284"/>
            <a:ext cx="1000220" cy="4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2845" y="4285018"/>
            <a:ext cx="1000220" cy="467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2845" y="5190752"/>
            <a:ext cx="1000220" cy="467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6680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7234" y="1432757"/>
            <a:ext cx="1000220" cy="4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1887" y="2338485"/>
            <a:ext cx="1000220" cy="46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1887" y="3263282"/>
            <a:ext cx="1000220" cy="45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9384" y="4169010"/>
            <a:ext cx="1009746" cy="46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88436" y="1271008"/>
            <a:ext cx="990694" cy="448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12141" y="2178298"/>
            <a:ext cx="981168" cy="45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7267" y="3095138"/>
            <a:ext cx="990694" cy="45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83342" y="4011978"/>
            <a:ext cx="990694" cy="45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4819944" cy="5259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>
            <a:extLst>
              <a:ext uri="{FF2B5EF4-FFF2-40B4-BE49-F238E27FC236}">
                <a16:creationId xmlns:a16="http://schemas.microsoft.com/office/drawing/2014/main" id="{B77B2FB6-5590-6CFF-B3A3-544F3DE6AE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314"/>
          <a:stretch/>
        </p:blipFill>
        <p:spPr>
          <a:xfrm>
            <a:off x="5364088" y="1197072"/>
            <a:ext cx="3627286" cy="4463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5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3287" y="1642782"/>
            <a:ext cx="542976" cy="47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2438" y="1642782"/>
            <a:ext cx="542976" cy="47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2063" y="1642782"/>
            <a:ext cx="542976" cy="486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2813" y="3922528"/>
            <a:ext cx="542976" cy="47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5283" y="3922528"/>
            <a:ext cx="552502" cy="47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74478" y="3922528"/>
            <a:ext cx="552502" cy="47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2022-11-08T02:00:37Z</dcterms:created>
  <dcterms:modified xsi:type="dcterms:W3CDTF">2022-11-21T07:57:25Z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