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7" r:id="rId7"/>
    <p:sldId id="269" r:id="rId8"/>
    <p:sldId id="271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57"/>
          <a:stretch/>
        </p:blipFill>
        <p:spPr>
          <a:xfrm>
            <a:off x="971600" y="1711846"/>
            <a:ext cx="7200800" cy="127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1D8598F-01E5-A4D2-1773-A2F14944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4149080"/>
            <a:ext cx="822007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515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87555" y="5729324"/>
            <a:ext cx="447461" cy="40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5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0641" y="2338540"/>
            <a:ext cx="514399" cy="4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0641" y="3244308"/>
            <a:ext cx="523925" cy="4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4083336"/>
            <a:ext cx="504873" cy="46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208912" cy="2583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BC5F721E-40D2-1B9C-6746-93FE94303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360828"/>
            <a:ext cx="4797238" cy="2563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5A3C9D49-8252-658D-C7F1-F82AB5C99180}"/>
              </a:ext>
            </a:extLst>
          </p:cNvPr>
          <p:cNvSpPr/>
          <p:nvPr/>
        </p:nvSpPr>
        <p:spPr bwMode="white">
          <a:xfrm>
            <a:off x="6516216" y="3512214"/>
            <a:ext cx="504056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C95147A-91C2-C70D-F517-280C8B6D6AC9}"/>
              </a:ext>
            </a:extLst>
          </p:cNvPr>
          <p:cNvSpPr/>
          <p:nvPr/>
        </p:nvSpPr>
        <p:spPr bwMode="white">
          <a:xfrm>
            <a:off x="4967903" y="4853797"/>
            <a:ext cx="540201" cy="27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654DCADC-CAC2-6391-F73C-DD5F715AB221}"/>
              </a:ext>
            </a:extLst>
          </p:cNvPr>
          <p:cNvSpPr/>
          <p:nvPr/>
        </p:nvSpPr>
        <p:spPr bwMode="white">
          <a:xfrm>
            <a:off x="7812360" y="4853797"/>
            <a:ext cx="576064" cy="27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67E7BE81-9E2B-1C3A-708D-5E3A214B3A58}"/>
              </a:ext>
            </a:extLst>
          </p:cNvPr>
          <p:cNvSpPr/>
          <p:nvPr/>
        </p:nvSpPr>
        <p:spPr bwMode="white">
          <a:xfrm>
            <a:off x="6444208" y="5445224"/>
            <a:ext cx="504056" cy="38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6.png">
            <a:extLst>
              <a:ext uri="{FF2B5EF4-FFF2-40B4-BE49-F238E27FC236}">
                <a16:creationId xmlns:a16="http://schemas.microsoft.com/office/drawing/2014/main" id="{42750898-DA7D-DCF2-AA57-DCDC8C22FB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931" y="3317942"/>
            <a:ext cx="4992074" cy="2851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0" r="64304" b="82270"/>
          <a:stretch/>
        </p:blipFill>
        <p:spPr>
          <a:xfrm>
            <a:off x="395536" y="692696"/>
            <a:ext cx="2780112" cy="874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2D594515-88C4-7404-93E6-A5B4100E54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713" y="1541306"/>
            <a:ext cx="5285828" cy="3368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92993281-3BF3-9B25-64D3-E9DBF0668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02"/>
          <a:stretch/>
        </p:blipFill>
        <p:spPr>
          <a:xfrm>
            <a:off x="4973223" y="2062207"/>
            <a:ext cx="3900976" cy="2204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B92F416-9CAC-3A3C-1294-40587A575D30}"/>
              </a:ext>
            </a:extLst>
          </p:cNvPr>
          <p:cNvSpPr/>
          <p:nvPr/>
        </p:nvSpPr>
        <p:spPr bwMode="white">
          <a:xfrm>
            <a:off x="3059831" y="1628800"/>
            <a:ext cx="827453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4E61FD4F-B21E-4810-4BD8-CB827C1B20C2}"/>
              </a:ext>
            </a:extLst>
          </p:cNvPr>
          <p:cNvSpPr/>
          <p:nvPr/>
        </p:nvSpPr>
        <p:spPr bwMode="white">
          <a:xfrm>
            <a:off x="1008243" y="2161431"/>
            <a:ext cx="899461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03CB6D1-6401-EB3B-B768-8E2A21E086FA}"/>
              </a:ext>
            </a:extLst>
          </p:cNvPr>
          <p:cNvSpPr/>
          <p:nvPr/>
        </p:nvSpPr>
        <p:spPr bwMode="white">
          <a:xfrm>
            <a:off x="2761921" y="2706413"/>
            <a:ext cx="827453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6B451DD3-70DC-F566-5A89-1B87D434F12F}"/>
              </a:ext>
            </a:extLst>
          </p:cNvPr>
          <p:cNvSpPr/>
          <p:nvPr/>
        </p:nvSpPr>
        <p:spPr bwMode="white">
          <a:xfrm>
            <a:off x="1996019" y="3350299"/>
            <a:ext cx="631765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95E849F0-7ED2-FD2F-82F7-71B42F859515}"/>
              </a:ext>
            </a:extLst>
          </p:cNvPr>
          <p:cNvSpPr/>
          <p:nvPr/>
        </p:nvSpPr>
        <p:spPr bwMode="white">
          <a:xfrm>
            <a:off x="2915817" y="3845996"/>
            <a:ext cx="673558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B20B6830-7C56-C22F-D4D4-68FAD7608020}"/>
              </a:ext>
            </a:extLst>
          </p:cNvPr>
          <p:cNvSpPr/>
          <p:nvPr/>
        </p:nvSpPr>
        <p:spPr bwMode="white">
          <a:xfrm>
            <a:off x="2411760" y="4489882"/>
            <a:ext cx="504057" cy="45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001"/>
          <a:stretch/>
        </p:blipFill>
        <p:spPr>
          <a:xfrm>
            <a:off x="4896495" y="2379492"/>
            <a:ext cx="4264620" cy="2123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8205024F-CFC8-F332-96D3-E8B684534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746"/>
          <a:stretch/>
        </p:blipFill>
        <p:spPr>
          <a:xfrm>
            <a:off x="179512" y="314692"/>
            <a:ext cx="5728384" cy="20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0.png">
            <a:extLst>
              <a:ext uri="{FF2B5EF4-FFF2-40B4-BE49-F238E27FC236}">
                <a16:creationId xmlns:a16="http://schemas.microsoft.com/office/drawing/2014/main" id="{C0BA3DF2-6EC1-DC6D-6F7A-19FD4757F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" r="27486"/>
          <a:stretch/>
        </p:blipFill>
        <p:spPr>
          <a:xfrm>
            <a:off x="611560" y="2492896"/>
            <a:ext cx="4581006" cy="2801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CDCEBA92-6246-9918-6D5D-235AEB59978B}"/>
              </a:ext>
            </a:extLst>
          </p:cNvPr>
          <p:cNvSpPr/>
          <p:nvPr/>
        </p:nvSpPr>
        <p:spPr bwMode="white">
          <a:xfrm>
            <a:off x="2023604" y="2636912"/>
            <a:ext cx="67618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6104C6FB-8396-4B1B-032A-7796F7F88B91}"/>
              </a:ext>
            </a:extLst>
          </p:cNvPr>
          <p:cNvSpPr/>
          <p:nvPr/>
        </p:nvSpPr>
        <p:spPr bwMode="white">
          <a:xfrm>
            <a:off x="2973612" y="3284984"/>
            <a:ext cx="95031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2E557D93-BE57-C6A4-C834-F1875479CDF9}"/>
              </a:ext>
            </a:extLst>
          </p:cNvPr>
          <p:cNvSpPr/>
          <p:nvPr/>
        </p:nvSpPr>
        <p:spPr bwMode="white">
          <a:xfrm>
            <a:off x="3415631" y="3893424"/>
            <a:ext cx="95031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B332634D-C7C3-7FCF-4C2A-CAEC1EFC87D5}"/>
              </a:ext>
            </a:extLst>
          </p:cNvPr>
          <p:cNvSpPr/>
          <p:nvPr/>
        </p:nvSpPr>
        <p:spPr bwMode="white">
          <a:xfrm>
            <a:off x="3554265" y="4566124"/>
            <a:ext cx="50988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535478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2022-11-08T02:00:37Z</dcterms:created>
  <dcterms:modified xsi:type="dcterms:W3CDTF">2022-11-21T07:51:59Z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