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0" r:id="rId4"/>
    <p:sldId id="261" r:id="rId5"/>
    <p:sldId id="262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175" y="1776611"/>
            <a:ext cx="4819650" cy="1076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3573016"/>
            <a:ext cx="979170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10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85785" y="4712544"/>
            <a:ext cx="380826" cy="257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46644" y="4712544"/>
            <a:ext cx="342743" cy="247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59900" y="4722078"/>
            <a:ext cx="1599471" cy="266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32991" y="6095008"/>
            <a:ext cx="1475702" cy="343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02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14479" y="2005072"/>
            <a:ext cx="752132" cy="324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89454" y="2005072"/>
            <a:ext cx="733090" cy="324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32991" y="2701260"/>
            <a:ext cx="361785" cy="257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56363" y="3368838"/>
            <a:ext cx="228495" cy="257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43041" y="6020076"/>
            <a:ext cx="5360132" cy="343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48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95570" y="4856260"/>
            <a:ext cx="3922512" cy="333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2022-11-25T15:11:23Z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22B7818DA9CF4E4687B7C56EB5F4336C</vt:lpwstr>
  </property>
</Properties>
</file>