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76" d="100"/>
          <a:sy n="376" d="100"/>
        </p:scale>
        <p:origin x="-9198" y="-7620"/>
      </p:cViewPr>
      <p:guideLst>
        <p:guide orient="horz" pos="2160"/>
        <p:guide pos="38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772816"/>
            <a:ext cx="4819650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3645024"/>
            <a:ext cx="842010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106779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8329" y="2104978"/>
            <a:ext cx="361815" cy="309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35741" y="2096144"/>
            <a:ext cx="961900" cy="318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20212" y="2705714"/>
            <a:ext cx="352991" cy="309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3500" y="2705714"/>
            <a:ext cx="953076" cy="309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3737" y="3960193"/>
            <a:ext cx="705982" cy="23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46983" y="3933690"/>
            <a:ext cx="1350191" cy="309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56063" y="4569763"/>
            <a:ext cx="705982" cy="23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59330" y="5179334"/>
            <a:ext cx="714807" cy="23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29037" y="5788904"/>
            <a:ext cx="679507" cy="238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13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5652" y="1975894"/>
            <a:ext cx="695008" cy="24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4859" y="1975894"/>
            <a:ext cx="552198" cy="24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65090" y="1975894"/>
            <a:ext cx="533157" cy="24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73818" y="1975894"/>
            <a:ext cx="561719" cy="24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1752" y="2795542"/>
            <a:ext cx="552198" cy="238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5818" y="2795542"/>
            <a:ext cx="390347" cy="238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17421" y="2795542"/>
            <a:ext cx="695008" cy="238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26148" y="2795542"/>
            <a:ext cx="552198" cy="238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7905" y="4417695"/>
            <a:ext cx="5947410" cy="187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6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5270" y="3710940"/>
            <a:ext cx="523875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2050" y="3710940"/>
            <a:ext cx="547886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85" y="3710940"/>
            <a:ext cx="526415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7965" y="4635500"/>
            <a:ext cx="567690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72685" y="4635500"/>
            <a:ext cx="544195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4865" y="4635500"/>
            <a:ext cx="550545" cy="247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060760" y="4111359"/>
            <a:ext cx="2151669" cy="352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2022-11-25T15:09:00Z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74F031417A4A4E88964E31B71189D27E</vt:lpwstr>
  </property>
</Properties>
</file>