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5" r:id="rId3"/>
    <p:sldId id="260" r:id="rId4"/>
    <p:sldId id="261" r:id="rId5"/>
    <p:sldId id="262" r:id="rId6"/>
    <p:sldId id="263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4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145" y="1651635"/>
            <a:ext cx="9363075" cy="971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220" y="3429000"/>
            <a:ext cx="8924925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649470"/>
            <a:ext cx="1104963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88780" y="2651755"/>
            <a:ext cx="374409" cy="32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409087" y="2651755"/>
            <a:ext cx="712290" cy="329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79648" y="3200327"/>
            <a:ext cx="383541" cy="32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258357" y="3200327"/>
            <a:ext cx="374409" cy="32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59128" y="3785470"/>
            <a:ext cx="228298" cy="256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820024" y="3785470"/>
            <a:ext cx="566179" cy="256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664994" y="4343184"/>
            <a:ext cx="365277" cy="246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039297" y="5431184"/>
            <a:ext cx="712290" cy="301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970647" y="5440327"/>
            <a:ext cx="712290" cy="292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401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80727" y="2415524"/>
            <a:ext cx="399867" cy="343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679272" y="4142166"/>
            <a:ext cx="399867" cy="343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247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72250" y="1923415"/>
            <a:ext cx="4744720" cy="1708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006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12535" y="2729230"/>
            <a:ext cx="525780" cy="356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962515" y="2691130"/>
            <a:ext cx="490855" cy="347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2022-11-25T15:04:47Z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6FE9D531FAAD4879887370F2AE0C41C0</vt:lpwstr>
  </property>
</Properties>
</file>