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0" r:id="rId4"/>
    <p:sldId id="261" r:id="rId5"/>
    <p:sldId id="262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370" y="1800994"/>
            <a:ext cx="5762625" cy="11239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0" y="3573016"/>
            <a:ext cx="6286500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05960"/>
            <a:ext cx="103824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04118" y="2463158"/>
            <a:ext cx="7979930" cy="497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48621" y="5253024"/>
            <a:ext cx="394706" cy="240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83685" y="5188585"/>
            <a:ext cx="308610" cy="304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18545" y="5261608"/>
            <a:ext cx="231675" cy="240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36667" y="5261608"/>
            <a:ext cx="223094" cy="248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7532973" y="4583456"/>
            <a:ext cx="205933" cy="231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7532973" y="5922591"/>
            <a:ext cx="205933" cy="231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05960"/>
            <a:ext cx="1034345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80952" y="3090685"/>
            <a:ext cx="6009463" cy="864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72690" y="4768215"/>
            <a:ext cx="5598160" cy="1497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94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38446" y="3467845"/>
            <a:ext cx="380826" cy="257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61090" y="3429639"/>
            <a:ext cx="238016" cy="267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55173" y="3362780"/>
            <a:ext cx="228495" cy="257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2022-11-25T14:56:14Z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BDA52E0C46504FB4941516CEF14223A2</vt:lpwstr>
  </property>
</Properties>
</file>