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72816"/>
            <a:ext cx="8382000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" y="3429000"/>
            <a:ext cx="11172825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5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61884" y="2822748"/>
            <a:ext cx="1456661" cy="333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69355" y="2851318"/>
            <a:ext cx="590280" cy="26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1884" y="3575082"/>
            <a:ext cx="1466181" cy="342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69355" y="3603652"/>
            <a:ext cx="771173" cy="26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5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9123" y="3051928"/>
            <a:ext cx="399867" cy="27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8198" y="3051928"/>
            <a:ext cx="390347" cy="27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46380" y="3051928"/>
            <a:ext cx="390347" cy="27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41610" y="3088005"/>
            <a:ext cx="398145" cy="154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3024" y="4900015"/>
            <a:ext cx="257057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94644" y="4900015"/>
            <a:ext cx="238016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41785" y="4900015"/>
            <a:ext cx="238016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07107" y="4900015"/>
            <a:ext cx="257057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3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3371" y="2902234"/>
            <a:ext cx="599801" cy="25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9636" y="2902234"/>
            <a:ext cx="733090" cy="25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41520" y="2902234"/>
            <a:ext cx="771173" cy="25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78809" y="2902234"/>
            <a:ext cx="771173" cy="25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24264" y="3655933"/>
            <a:ext cx="771173" cy="25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51966" y="3655933"/>
            <a:ext cx="761652" cy="25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41520" y="3655933"/>
            <a:ext cx="771173" cy="25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88330" y="3655933"/>
            <a:ext cx="761652" cy="25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9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1520" y="2756156"/>
            <a:ext cx="2170710" cy="342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91041" y="3508522"/>
            <a:ext cx="2161190" cy="342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72000" y="4260888"/>
            <a:ext cx="3237024" cy="352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81520" y="5013253"/>
            <a:ext cx="4293818" cy="342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2022-11-25T14:48:20Z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3C9A811536A0400784821014DACA501D</vt:lpwstr>
  </property>
</Properties>
</file>