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98687"/>
            <a:ext cx="83820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195" y="3429000"/>
            <a:ext cx="627697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2147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90317" y="2588020"/>
            <a:ext cx="630252" cy="204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3718" y="2894107"/>
            <a:ext cx="630252" cy="204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69308" y="3190919"/>
            <a:ext cx="583910" cy="268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64959" y="3793817"/>
            <a:ext cx="732204" cy="33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00935" y="5354320"/>
            <a:ext cx="6090285" cy="101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72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3520" y="2337330"/>
            <a:ext cx="399867" cy="342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50247" y="3423206"/>
            <a:ext cx="1485223" cy="342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2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5570" y="4777144"/>
            <a:ext cx="6950082" cy="8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2A19672253ED4D64A84991127A3CCC27</vt:lpwstr>
  </property>
</Properties>
</file>