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98687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3645024"/>
            <a:ext cx="94678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78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9355" y="2949000"/>
            <a:ext cx="2580099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2611" y="2949000"/>
            <a:ext cx="2589619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5388" y="2949000"/>
            <a:ext cx="1485223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4462" y="3454393"/>
            <a:ext cx="1094876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727" y="4465179"/>
            <a:ext cx="2180231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8776" y="4465179"/>
            <a:ext cx="2199272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64429" y="4465179"/>
            <a:ext cx="1466181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14942" y="4970572"/>
            <a:ext cx="752132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66677" y="5990893"/>
            <a:ext cx="1466181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80198" y="5990893"/>
            <a:ext cx="1456661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93719" y="5990893"/>
            <a:ext cx="1456661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133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3665" y="2556404"/>
            <a:ext cx="209378" cy="23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5889" y="3017540"/>
            <a:ext cx="201003" cy="22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2793" y="3009156"/>
            <a:ext cx="201003" cy="23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75769" y="3461907"/>
            <a:ext cx="209378" cy="22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7780245" y="2556404"/>
            <a:ext cx="201003" cy="22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6214093" y="3009156"/>
            <a:ext cx="209378" cy="23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8090125" y="3009156"/>
            <a:ext cx="201003" cy="23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1833893" y="6035880"/>
            <a:ext cx="812388" cy="22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9128643" y="5583129"/>
            <a:ext cx="201003" cy="29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7327987" y="6035880"/>
            <a:ext cx="360131" cy="22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9" grpId="0" bldLvl="0" animBg="1"/>
      <p:bldP spid="15" grpId="0" bldLvl="0" animBg="1"/>
      <p:bldP spid="16" grpId="0" bldLvl="0" animBg="1"/>
      <p:bldP spid="17" grpId="0" bldLvl="0" animBg="1"/>
      <p:bldP spid="20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71471" y="3090446"/>
            <a:ext cx="752132" cy="10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1388" y="3090446"/>
            <a:ext cx="742611" cy="10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0164495" y="1966121"/>
            <a:ext cx="771173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852297" y="2509227"/>
            <a:ext cx="390347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2022-11-25T14:39:28Z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C817CDAF67734BF3B20AE2A547B02918</vt:lpwstr>
  </property>
</Properties>
</file>