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723390"/>
            <a:ext cx="76485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20" y="3578860"/>
            <a:ext cx="90011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3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586" y="3283406"/>
            <a:ext cx="3275107" cy="105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7421" y="4656958"/>
            <a:ext cx="238016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9983" y="4656958"/>
            <a:ext cx="161851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0644" y="5400965"/>
            <a:ext cx="238016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94710" y="5410504"/>
            <a:ext cx="171371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6965553" y="3302483"/>
            <a:ext cx="4293818" cy="102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8088991" y="4656958"/>
            <a:ext cx="228495" cy="2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0392991" y="4656958"/>
            <a:ext cx="228495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8412694" y="5400965"/>
            <a:ext cx="238016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10497719" y="5400965"/>
            <a:ext cx="238016" cy="2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932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19353" y="1689344"/>
            <a:ext cx="234914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25161" y="1689344"/>
            <a:ext cx="162633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7017513" y="830317"/>
            <a:ext cx="225879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10080436" y="839360"/>
            <a:ext cx="144562" cy="23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1677728" y="3072829"/>
            <a:ext cx="2285898" cy="1265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2345690" y="4530725"/>
            <a:ext cx="58547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9520256" y="4600992"/>
            <a:ext cx="234914" cy="24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1578341" y="5170663"/>
            <a:ext cx="144562" cy="23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3728711" y="5875969"/>
            <a:ext cx="234914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4686439" y="5875969"/>
            <a:ext cx="243949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6701282" y="5875969"/>
            <a:ext cx="162633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4"/>
          <p:cNvSpPr/>
          <p:nvPr/>
        </p:nvSpPr>
        <p:spPr bwMode="white">
          <a:xfrm>
            <a:off x="8110769" y="5830757"/>
            <a:ext cx="2032913" cy="32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1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0760" y="2881749"/>
            <a:ext cx="228495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79471" y="2881749"/>
            <a:ext cx="238016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3537" y="2881749"/>
            <a:ext cx="171371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0760" y="3749258"/>
            <a:ext cx="238016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9471" y="3749258"/>
            <a:ext cx="228495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83537" y="3749258"/>
            <a:ext cx="171371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2022-11-25T14:07:44Z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08883B917E68450FA8F4CE11906EF87D</vt:lpwstr>
  </property>
</Properties>
</file>