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6" r:id="rId5"/>
    <p:sldId id="267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70" y="1810519"/>
            <a:ext cx="5762625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3617962"/>
            <a:ext cx="1101090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8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2"/>
          <p:cNvSpPr/>
          <p:nvPr/>
        </p:nvSpPr>
        <p:spPr bwMode="white">
          <a:xfrm>
            <a:off x="1415415" y="3096895"/>
            <a:ext cx="1152525" cy="14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1653024" y="3645818"/>
            <a:ext cx="428429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3"/>
          <p:cNvSpPr/>
          <p:nvPr/>
        </p:nvSpPr>
        <p:spPr bwMode="white">
          <a:xfrm>
            <a:off x="2376595" y="3750740"/>
            <a:ext cx="342743" cy="3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4"/>
          <p:cNvSpPr/>
          <p:nvPr/>
        </p:nvSpPr>
        <p:spPr bwMode="white">
          <a:xfrm>
            <a:off x="3081123" y="3645818"/>
            <a:ext cx="247537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4"/>
          <p:cNvSpPr/>
          <p:nvPr/>
        </p:nvSpPr>
        <p:spPr bwMode="white">
          <a:xfrm>
            <a:off x="1672066" y="4590115"/>
            <a:ext cx="437950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4079875" y="3096895"/>
            <a:ext cx="1152525" cy="14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5"/>
          <p:cNvSpPr/>
          <p:nvPr/>
        </p:nvSpPr>
        <p:spPr bwMode="white">
          <a:xfrm>
            <a:off x="4366413" y="3645818"/>
            <a:ext cx="437950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6"/>
          <p:cNvSpPr/>
          <p:nvPr/>
        </p:nvSpPr>
        <p:spPr bwMode="white">
          <a:xfrm>
            <a:off x="5071110" y="3655060"/>
            <a:ext cx="342900" cy="248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7"/>
          <p:cNvSpPr/>
          <p:nvPr/>
        </p:nvSpPr>
        <p:spPr bwMode="white">
          <a:xfrm>
            <a:off x="5784991" y="3645818"/>
            <a:ext cx="247537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15"/>
          <p:cNvSpPr/>
          <p:nvPr/>
        </p:nvSpPr>
        <p:spPr bwMode="white">
          <a:xfrm>
            <a:off x="4461619" y="4599654"/>
            <a:ext cx="238016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2"/>
          <p:cNvSpPr/>
          <p:nvPr/>
        </p:nvSpPr>
        <p:spPr bwMode="white">
          <a:xfrm>
            <a:off x="6887845" y="3096895"/>
            <a:ext cx="1152525" cy="14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8"/>
          <p:cNvSpPr/>
          <p:nvPr/>
        </p:nvSpPr>
        <p:spPr bwMode="white">
          <a:xfrm>
            <a:off x="7070280" y="3645818"/>
            <a:ext cx="437950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9"/>
          <p:cNvSpPr/>
          <p:nvPr/>
        </p:nvSpPr>
        <p:spPr bwMode="white">
          <a:xfrm>
            <a:off x="7774809" y="3750740"/>
            <a:ext cx="352264" cy="3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10"/>
          <p:cNvSpPr/>
          <p:nvPr/>
        </p:nvSpPr>
        <p:spPr bwMode="white">
          <a:xfrm>
            <a:off x="8479338" y="3645818"/>
            <a:ext cx="238016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16"/>
          <p:cNvSpPr/>
          <p:nvPr/>
        </p:nvSpPr>
        <p:spPr bwMode="white">
          <a:xfrm>
            <a:off x="7070280" y="4590115"/>
            <a:ext cx="428429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2"/>
          <p:cNvSpPr/>
          <p:nvPr/>
        </p:nvSpPr>
        <p:spPr bwMode="white">
          <a:xfrm>
            <a:off x="9480550" y="3096895"/>
            <a:ext cx="1152525" cy="14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11"/>
          <p:cNvSpPr/>
          <p:nvPr/>
        </p:nvSpPr>
        <p:spPr bwMode="white">
          <a:xfrm>
            <a:off x="9850314" y="3655356"/>
            <a:ext cx="257057" cy="25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12"/>
          <p:cNvSpPr/>
          <p:nvPr/>
        </p:nvSpPr>
        <p:spPr bwMode="white">
          <a:xfrm>
            <a:off x="10488198" y="3655356"/>
            <a:ext cx="314181" cy="247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13"/>
          <p:cNvSpPr/>
          <p:nvPr/>
        </p:nvSpPr>
        <p:spPr bwMode="white">
          <a:xfrm>
            <a:off x="11183206" y="3645818"/>
            <a:ext cx="247537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17"/>
          <p:cNvSpPr/>
          <p:nvPr/>
        </p:nvSpPr>
        <p:spPr bwMode="white">
          <a:xfrm>
            <a:off x="9774148" y="4590115"/>
            <a:ext cx="437950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09180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6269" y="1535176"/>
            <a:ext cx="324835" cy="22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5796" y="1535176"/>
            <a:ext cx="369951" cy="22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47245" y="2103953"/>
            <a:ext cx="360928" cy="22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4820" y="2103953"/>
            <a:ext cx="360928" cy="22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47245" y="2681759"/>
            <a:ext cx="360928" cy="216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24820" y="2681759"/>
            <a:ext cx="360928" cy="22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8064900" y="1535176"/>
            <a:ext cx="207534" cy="22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9788335" y="1535176"/>
            <a:ext cx="342882" cy="22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8"/>
          <p:cNvSpPr/>
          <p:nvPr/>
        </p:nvSpPr>
        <p:spPr bwMode="white">
          <a:xfrm>
            <a:off x="8064900" y="2112981"/>
            <a:ext cx="207534" cy="216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9"/>
          <p:cNvSpPr/>
          <p:nvPr/>
        </p:nvSpPr>
        <p:spPr bwMode="white">
          <a:xfrm>
            <a:off x="9761265" y="2103953"/>
            <a:ext cx="369951" cy="22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2"/>
          <p:cNvSpPr/>
          <p:nvPr/>
        </p:nvSpPr>
        <p:spPr bwMode="white">
          <a:xfrm>
            <a:off x="8064900" y="2681759"/>
            <a:ext cx="207534" cy="22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3"/>
          <p:cNvSpPr/>
          <p:nvPr/>
        </p:nvSpPr>
        <p:spPr bwMode="white">
          <a:xfrm>
            <a:off x="9761265" y="2681759"/>
            <a:ext cx="369951" cy="22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8"/>
          <p:cNvSpPr/>
          <p:nvPr/>
        </p:nvSpPr>
        <p:spPr bwMode="white">
          <a:xfrm>
            <a:off x="1929111" y="5823577"/>
            <a:ext cx="288743" cy="23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4"/>
          <p:cNvSpPr/>
          <p:nvPr/>
        </p:nvSpPr>
        <p:spPr bwMode="white">
          <a:xfrm>
            <a:off x="2975610" y="4878070"/>
            <a:ext cx="1372235" cy="1223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0"/>
          <p:cNvSpPr/>
          <p:nvPr/>
        </p:nvSpPr>
        <p:spPr bwMode="white">
          <a:xfrm>
            <a:off x="7180624" y="5823577"/>
            <a:ext cx="288743" cy="23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5"/>
          <p:cNvSpPr/>
          <p:nvPr/>
        </p:nvSpPr>
        <p:spPr bwMode="white">
          <a:xfrm>
            <a:off x="8081645" y="4902835"/>
            <a:ext cx="1499235" cy="1178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8" grpId="0" bldLvl="0" animBg="1"/>
      <p:bldP spid="11" grpId="0" bldLvl="0" animBg="1"/>
      <p:bldP spid="12" grpId="0" bldLvl="0" animBg="1"/>
      <p:bldP spid="17" grpId="0" bldLvl="0" animBg="1"/>
      <p:bldP spid="18" grpId="0" bldLvl="0" animBg="1"/>
      <p:bldP spid="20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2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5550" y="2853055"/>
            <a:ext cx="3768725" cy="1353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2022-11-25T13:50:21Z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F8FC33E5465E45E28639CB942629F2C6</vt:lpwstr>
  </property>
</Properties>
</file>