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44" d="100"/>
          <a:sy n="244" d="100"/>
        </p:scale>
        <p:origin x="-3378" y="-7668"/>
      </p:cViewPr>
      <p:guideLst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1685290"/>
            <a:ext cx="73628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45" y="3516630"/>
            <a:ext cx="96678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65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52826" y="3822299"/>
            <a:ext cx="1808925" cy="342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3062082" y="3165290"/>
            <a:ext cx="428429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8"/>
          <p:cNvSpPr/>
          <p:nvPr/>
        </p:nvSpPr>
        <p:spPr bwMode="white">
          <a:xfrm>
            <a:off x="1681586" y="4764965"/>
            <a:ext cx="428429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9"/>
          <p:cNvSpPr/>
          <p:nvPr/>
        </p:nvSpPr>
        <p:spPr bwMode="white">
          <a:xfrm>
            <a:off x="2776462" y="4764965"/>
            <a:ext cx="238016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0"/>
          <p:cNvSpPr/>
          <p:nvPr/>
        </p:nvSpPr>
        <p:spPr bwMode="white">
          <a:xfrm>
            <a:off x="3804694" y="4764965"/>
            <a:ext cx="238016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7"/>
          <p:cNvSpPr/>
          <p:nvPr/>
        </p:nvSpPr>
        <p:spPr bwMode="white">
          <a:xfrm>
            <a:off x="1681586" y="5802849"/>
            <a:ext cx="428429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8"/>
          <p:cNvSpPr/>
          <p:nvPr/>
        </p:nvSpPr>
        <p:spPr bwMode="white">
          <a:xfrm>
            <a:off x="2776462" y="5812371"/>
            <a:ext cx="247537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19"/>
          <p:cNvSpPr/>
          <p:nvPr/>
        </p:nvSpPr>
        <p:spPr bwMode="white">
          <a:xfrm>
            <a:off x="3795173" y="5726674"/>
            <a:ext cx="238016" cy="342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5" name="Rectangle 6"/>
          <p:cNvSpPr/>
          <p:nvPr/>
        </p:nvSpPr>
        <p:spPr bwMode="white">
          <a:xfrm>
            <a:off x="5870677" y="3822299"/>
            <a:ext cx="1799404" cy="342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6" name="Rectangle 3"/>
          <p:cNvSpPr/>
          <p:nvPr/>
        </p:nvSpPr>
        <p:spPr bwMode="white">
          <a:xfrm>
            <a:off x="6660892" y="3165290"/>
            <a:ext cx="428429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8" name="Rectangle 11"/>
          <p:cNvSpPr/>
          <p:nvPr/>
        </p:nvSpPr>
        <p:spPr bwMode="white">
          <a:xfrm>
            <a:off x="5289917" y="4764965"/>
            <a:ext cx="428429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9" name="Rectangle 12"/>
          <p:cNvSpPr/>
          <p:nvPr/>
        </p:nvSpPr>
        <p:spPr bwMode="white">
          <a:xfrm>
            <a:off x="6394314" y="4764965"/>
            <a:ext cx="238016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0" name="Rectangle 13"/>
          <p:cNvSpPr/>
          <p:nvPr/>
        </p:nvSpPr>
        <p:spPr bwMode="white">
          <a:xfrm>
            <a:off x="7413024" y="4764965"/>
            <a:ext cx="238016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1" name="Rectangle 20"/>
          <p:cNvSpPr/>
          <p:nvPr/>
        </p:nvSpPr>
        <p:spPr bwMode="white">
          <a:xfrm>
            <a:off x="5289917" y="5802849"/>
            <a:ext cx="428429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2" name="Rectangle 21"/>
          <p:cNvSpPr/>
          <p:nvPr/>
        </p:nvSpPr>
        <p:spPr bwMode="white">
          <a:xfrm>
            <a:off x="6394314" y="5812371"/>
            <a:ext cx="238016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3" name="Rectangle 22"/>
          <p:cNvSpPr/>
          <p:nvPr/>
        </p:nvSpPr>
        <p:spPr bwMode="white">
          <a:xfrm>
            <a:off x="7413024" y="5812371"/>
            <a:ext cx="247537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1" name="Rectangle 7"/>
          <p:cNvSpPr/>
          <p:nvPr/>
        </p:nvSpPr>
        <p:spPr bwMode="white">
          <a:xfrm>
            <a:off x="9479008" y="3822299"/>
            <a:ext cx="1808925" cy="342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2" name="Rectangle 4"/>
          <p:cNvSpPr/>
          <p:nvPr/>
        </p:nvSpPr>
        <p:spPr bwMode="white">
          <a:xfrm>
            <a:off x="10269223" y="3165290"/>
            <a:ext cx="447471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3" name="Rectangle 14"/>
          <p:cNvSpPr/>
          <p:nvPr/>
        </p:nvSpPr>
        <p:spPr bwMode="white">
          <a:xfrm>
            <a:off x="8898247" y="4764965"/>
            <a:ext cx="437950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4" name="Rectangle 15"/>
          <p:cNvSpPr/>
          <p:nvPr/>
        </p:nvSpPr>
        <p:spPr bwMode="white">
          <a:xfrm>
            <a:off x="10002644" y="4774487"/>
            <a:ext cx="257057" cy="25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5" name="Rectangle 16"/>
          <p:cNvSpPr/>
          <p:nvPr/>
        </p:nvSpPr>
        <p:spPr bwMode="white">
          <a:xfrm>
            <a:off x="11021355" y="4764965"/>
            <a:ext cx="238016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6" name="Rectangle 23"/>
          <p:cNvSpPr/>
          <p:nvPr/>
        </p:nvSpPr>
        <p:spPr bwMode="white">
          <a:xfrm>
            <a:off x="8898247" y="5802849"/>
            <a:ext cx="437950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7" name="Rectangle 24"/>
          <p:cNvSpPr/>
          <p:nvPr/>
        </p:nvSpPr>
        <p:spPr bwMode="white">
          <a:xfrm>
            <a:off x="10002644" y="5812371"/>
            <a:ext cx="238016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8" name="Rectangle 25"/>
          <p:cNvSpPr/>
          <p:nvPr/>
        </p:nvSpPr>
        <p:spPr bwMode="white">
          <a:xfrm>
            <a:off x="11021355" y="5812371"/>
            <a:ext cx="247537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65" grpId="0" bldLvl="0" animBg="1"/>
      <p:bldP spid="66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3111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2663" y="1600533"/>
            <a:ext cx="195997" cy="221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1185" y="2078400"/>
            <a:ext cx="187475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61185" y="2547733"/>
            <a:ext cx="187475" cy="2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52663" y="3017066"/>
            <a:ext cx="195997" cy="2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5551756" y="1609066"/>
            <a:ext cx="204518" cy="2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"/>
          <p:cNvSpPr/>
          <p:nvPr/>
        </p:nvSpPr>
        <p:spPr bwMode="white">
          <a:xfrm>
            <a:off x="5551756" y="2078400"/>
            <a:ext cx="195997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9"/>
          <p:cNvSpPr/>
          <p:nvPr/>
        </p:nvSpPr>
        <p:spPr bwMode="white">
          <a:xfrm>
            <a:off x="5551756" y="2547733"/>
            <a:ext cx="195997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2"/>
          <p:cNvSpPr/>
          <p:nvPr/>
        </p:nvSpPr>
        <p:spPr bwMode="white">
          <a:xfrm>
            <a:off x="5551756" y="3017066"/>
            <a:ext cx="195997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8730319" y="1609066"/>
            <a:ext cx="195997" cy="2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7"/>
          <p:cNvSpPr/>
          <p:nvPr/>
        </p:nvSpPr>
        <p:spPr bwMode="white">
          <a:xfrm>
            <a:off x="8730319" y="2078400"/>
            <a:ext cx="195997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0"/>
          <p:cNvSpPr/>
          <p:nvPr/>
        </p:nvSpPr>
        <p:spPr bwMode="white">
          <a:xfrm>
            <a:off x="8738840" y="2547733"/>
            <a:ext cx="187475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3"/>
          <p:cNvSpPr/>
          <p:nvPr/>
        </p:nvSpPr>
        <p:spPr bwMode="white">
          <a:xfrm>
            <a:off x="8730319" y="3017066"/>
            <a:ext cx="204518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4"/>
          <p:cNvSpPr/>
          <p:nvPr/>
        </p:nvSpPr>
        <p:spPr bwMode="white">
          <a:xfrm>
            <a:off x="1648856" y="4664000"/>
            <a:ext cx="400515" cy="23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15"/>
          <p:cNvSpPr/>
          <p:nvPr/>
        </p:nvSpPr>
        <p:spPr bwMode="white">
          <a:xfrm>
            <a:off x="2279650" y="4617720"/>
            <a:ext cx="30670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16"/>
          <p:cNvSpPr/>
          <p:nvPr/>
        </p:nvSpPr>
        <p:spPr bwMode="white">
          <a:xfrm>
            <a:off x="2910055" y="4664000"/>
            <a:ext cx="213040" cy="23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17"/>
          <p:cNvSpPr/>
          <p:nvPr/>
        </p:nvSpPr>
        <p:spPr bwMode="white">
          <a:xfrm>
            <a:off x="3830389" y="4664000"/>
            <a:ext cx="213040" cy="23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18"/>
          <p:cNvSpPr/>
          <p:nvPr/>
        </p:nvSpPr>
        <p:spPr bwMode="white">
          <a:xfrm>
            <a:off x="4529162" y="4629866"/>
            <a:ext cx="366429" cy="290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19"/>
          <p:cNvSpPr/>
          <p:nvPr/>
        </p:nvSpPr>
        <p:spPr bwMode="white">
          <a:xfrm>
            <a:off x="1648856" y="6276800"/>
            <a:ext cx="400515" cy="23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0"/>
          <p:cNvSpPr/>
          <p:nvPr/>
        </p:nvSpPr>
        <p:spPr bwMode="white">
          <a:xfrm>
            <a:off x="2279650" y="6230620"/>
            <a:ext cx="30670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1"/>
          <p:cNvSpPr/>
          <p:nvPr/>
        </p:nvSpPr>
        <p:spPr bwMode="white">
          <a:xfrm>
            <a:off x="2910055" y="6276800"/>
            <a:ext cx="221562" cy="24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2"/>
          <p:cNvSpPr/>
          <p:nvPr/>
        </p:nvSpPr>
        <p:spPr bwMode="white">
          <a:xfrm>
            <a:off x="3821868" y="6276800"/>
            <a:ext cx="221562" cy="24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3"/>
          <p:cNvSpPr/>
          <p:nvPr/>
        </p:nvSpPr>
        <p:spPr bwMode="white">
          <a:xfrm>
            <a:off x="4546205" y="6234133"/>
            <a:ext cx="332343" cy="30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7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3394023"/>
            <a:ext cx="2170710" cy="33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1520" y="4155842"/>
            <a:ext cx="3579768" cy="33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293C40DB6F7B496AB0D41CA0DC046C70</vt:lpwstr>
  </property>
</Properties>
</file>