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16" d="100"/>
          <a:sy n="316" d="100"/>
        </p:scale>
        <p:origin x="-13524" y="-5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80D83-D981-4DB2-81B1-AC9D7F247D2A}" type="datetimeFigureOut">
              <a:rPr lang="zh-CN" altLang="en-US" smtClean="0"/>
              <a:t>2022-11-25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A55ED-29F2-4DFC-B3A5-B1D948EF7F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36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A55ED-29F2-4DFC-B3A5-B1D948EF7F2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68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1685290"/>
            <a:ext cx="73628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95" y="3473450"/>
            <a:ext cx="1031557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5FBBA9E4-53AC-6360-95C4-E02EF4C38A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2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6D7595-ACAC-5EC5-5D35-EB370027D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8" y="3212976"/>
            <a:ext cx="432048" cy="2416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96566B-1EE0-7B40-E584-5C368F2EF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3691386"/>
            <a:ext cx="432048" cy="2416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45EAD4-F222-594C-9582-C01FF6E0C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4194773"/>
            <a:ext cx="360040" cy="2416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BFB957-32BF-613A-884C-A5132D48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3212976"/>
            <a:ext cx="432048" cy="2516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CA4B4CC-4864-2339-1D99-7CE98FDA7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830" y="3697040"/>
            <a:ext cx="432048" cy="2516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26B73E-5592-8104-4F87-E17921F90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676" y="4194773"/>
            <a:ext cx="432048" cy="2516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7BFDB-D39A-9D02-68B1-A866A4972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476" y="3140968"/>
            <a:ext cx="432048" cy="32366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31C184-A9EE-400D-4A3A-B59B1EFA2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942" y="3697909"/>
            <a:ext cx="432048" cy="2516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AB2F5BF-3BAA-BCDE-7F3C-CC954E622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938" y="4199038"/>
            <a:ext cx="432048" cy="2516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A6CC01B-43AA-EEA2-C35B-34F94A7B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0" y="3177346"/>
            <a:ext cx="432048" cy="2773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C01474A-8E98-BDF3-525A-9B245D075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036" y="3691386"/>
            <a:ext cx="432048" cy="2773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9E8D2EB-D0A7-4AAC-C53E-2B449528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0734" y="4199261"/>
            <a:ext cx="432048" cy="277300"/>
          </a:xfrm>
          <a:prstGeom prst="rect">
            <a:avLst/>
          </a:prstGeom>
        </p:spPr>
      </p:pic>
      <p:sp useBgFill="1">
        <p:nvSpPr>
          <p:cNvPr id="34" name="Rectangle 6">
            <a:extLst>
              <a:ext uri="{FF2B5EF4-FFF2-40B4-BE49-F238E27FC236}">
                <a16:creationId xmlns:a16="http://schemas.microsoft.com/office/drawing/2014/main" id="{4950444C-2EBC-4C34-2F5C-F68B0462929D}"/>
              </a:ext>
            </a:extLst>
          </p:cNvPr>
          <p:cNvSpPr/>
          <p:nvPr/>
        </p:nvSpPr>
        <p:spPr bwMode="white">
          <a:xfrm>
            <a:off x="1955540" y="4718646"/>
            <a:ext cx="165618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6">
            <a:extLst>
              <a:ext uri="{FF2B5EF4-FFF2-40B4-BE49-F238E27FC236}">
                <a16:creationId xmlns:a16="http://schemas.microsoft.com/office/drawing/2014/main" id="{599C9399-DF6C-60E4-1847-240A246F3280}"/>
              </a:ext>
            </a:extLst>
          </p:cNvPr>
          <p:cNvSpPr/>
          <p:nvPr/>
        </p:nvSpPr>
        <p:spPr bwMode="white">
          <a:xfrm>
            <a:off x="4619836" y="4725144"/>
            <a:ext cx="165618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6">
            <a:extLst>
              <a:ext uri="{FF2B5EF4-FFF2-40B4-BE49-F238E27FC236}">
                <a16:creationId xmlns:a16="http://schemas.microsoft.com/office/drawing/2014/main" id="{35D706EA-F4AF-586E-3EF3-6AAC10F8110A}"/>
              </a:ext>
            </a:extLst>
          </p:cNvPr>
          <p:cNvSpPr/>
          <p:nvPr/>
        </p:nvSpPr>
        <p:spPr bwMode="white">
          <a:xfrm>
            <a:off x="7297408" y="4725144"/>
            <a:ext cx="165618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6">
            <a:extLst>
              <a:ext uri="{FF2B5EF4-FFF2-40B4-BE49-F238E27FC236}">
                <a16:creationId xmlns:a16="http://schemas.microsoft.com/office/drawing/2014/main" id="{C942F063-3B2A-DEA0-E16E-0CBADE6A97F8}"/>
              </a:ext>
            </a:extLst>
          </p:cNvPr>
          <p:cNvSpPr/>
          <p:nvPr/>
        </p:nvSpPr>
        <p:spPr bwMode="white">
          <a:xfrm>
            <a:off x="9974980" y="4725144"/>
            <a:ext cx="130559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97565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505" y="1988840"/>
            <a:ext cx="888135" cy="1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7981" y="2018369"/>
            <a:ext cx="1042075" cy="1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8266" y="5773859"/>
            <a:ext cx="370911" cy="233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5185" y="5713095"/>
            <a:ext cx="29019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9698" y="5781926"/>
            <a:ext cx="201582" cy="233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4409" y="5781926"/>
            <a:ext cx="209645" cy="233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51726" y="5741590"/>
            <a:ext cx="330595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4386" y="5773859"/>
            <a:ext cx="378975" cy="233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69380" y="5713095"/>
            <a:ext cx="29019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65818" y="5781926"/>
            <a:ext cx="209645" cy="233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28592" y="5781926"/>
            <a:ext cx="209645" cy="233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97846" y="5749657"/>
            <a:ext cx="338658" cy="27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68BE5105-B80B-1101-4E5B-8AFE424F636C}"/>
              </a:ext>
            </a:extLst>
          </p:cNvPr>
          <p:cNvSpPr/>
          <p:nvPr/>
        </p:nvSpPr>
        <p:spPr bwMode="white">
          <a:xfrm>
            <a:off x="2567608" y="1988840"/>
            <a:ext cx="1475855" cy="105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47989BF9-86C4-B676-7D8C-22341B7873D7}"/>
              </a:ext>
            </a:extLst>
          </p:cNvPr>
          <p:cNvSpPr/>
          <p:nvPr/>
        </p:nvSpPr>
        <p:spPr bwMode="white">
          <a:xfrm>
            <a:off x="3539407" y="2903800"/>
            <a:ext cx="504056" cy="351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8C849222-146A-5597-4DB5-4E9C53A1E1ED}"/>
              </a:ext>
            </a:extLst>
          </p:cNvPr>
          <p:cNvSpPr/>
          <p:nvPr/>
        </p:nvSpPr>
        <p:spPr bwMode="white">
          <a:xfrm>
            <a:off x="6312024" y="2359452"/>
            <a:ext cx="2285822" cy="58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0827168D-D5E7-97D0-3981-C64F800CC24F}"/>
              </a:ext>
            </a:extLst>
          </p:cNvPr>
          <p:cNvSpPr/>
          <p:nvPr/>
        </p:nvSpPr>
        <p:spPr bwMode="white">
          <a:xfrm>
            <a:off x="7142267" y="2018368"/>
            <a:ext cx="423664" cy="123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>
            <a:extLst>
              <a:ext uri="{FF2B5EF4-FFF2-40B4-BE49-F238E27FC236}">
                <a16:creationId xmlns:a16="http://schemas.microsoft.com/office/drawing/2014/main" id="{F6921A3D-A137-836F-C35D-4C41ADE5F21E}"/>
              </a:ext>
            </a:extLst>
          </p:cNvPr>
          <p:cNvSpPr/>
          <p:nvPr/>
        </p:nvSpPr>
        <p:spPr bwMode="white">
          <a:xfrm>
            <a:off x="8817652" y="1969870"/>
            <a:ext cx="423664" cy="1237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>
            <a:extLst>
              <a:ext uri="{FF2B5EF4-FFF2-40B4-BE49-F238E27FC236}">
                <a16:creationId xmlns:a16="http://schemas.microsoft.com/office/drawing/2014/main" id="{85685420-8563-93CA-6471-963E7A38714E}"/>
              </a:ext>
            </a:extLst>
          </p:cNvPr>
          <p:cNvSpPr/>
          <p:nvPr/>
        </p:nvSpPr>
        <p:spPr bwMode="white">
          <a:xfrm>
            <a:off x="8108110" y="2109367"/>
            <a:ext cx="828393" cy="95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4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03504" y="2577278"/>
            <a:ext cx="2161190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3024" y="3244854"/>
            <a:ext cx="2875239" cy="33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宽屏</PresentationFormat>
  <Paragraphs>1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2022-11-25T13:18:24Z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6C49F374597F45DA957A436833FB0C09</vt:lpwstr>
  </property>
</Properties>
</file>