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1" d="100"/>
          <a:sy n="71" d="100"/>
        </p:scale>
        <p:origin x="-22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70" y="1565275"/>
            <a:ext cx="835342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3497580"/>
            <a:ext cx="48958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8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4397446"/>
            <a:ext cx="342743" cy="333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7884" y="4397446"/>
            <a:ext cx="352264" cy="333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83735" y="4397446"/>
            <a:ext cx="342743" cy="333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91865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1703" y="2348880"/>
            <a:ext cx="5760641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0478" y="5337148"/>
            <a:ext cx="1852486" cy="1079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3951BF77-74B8-741D-42BF-DA1F41BD8F21}"/>
              </a:ext>
            </a:extLst>
          </p:cNvPr>
          <p:cNvSpPr/>
          <p:nvPr/>
        </p:nvSpPr>
        <p:spPr bwMode="white">
          <a:xfrm>
            <a:off x="3443597" y="2281064"/>
            <a:ext cx="348147" cy="13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A94ACB04-3E33-6ADA-EA34-6846CD9FCBCF}"/>
              </a:ext>
            </a:extLst>
          </p:cNvPr>
          <p:cNvSpPr/>
          <p:nvPr/>
        </p:nvSpPr>
        <p:spPr bwMode="white">
          <a:xfrm>
            <a:off x="8256240" y="3341124"/>
            <a:ext cx="576064" cy="13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5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03295" y="2853055"/>
            <a:ext cx="1403985" cy="107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5231765" y="3357245"/>
            <a:ext cx="1403985" cy="107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743700" y="2925445"/>
            <a:ext cx="1403985" cy="107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559560" y="4509135"/>
            <a:ext cx="1403985" cy="107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752080" y="4437380"/>
            <a:ext cx="1403985" cy="107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2022-11-25T13:03:44Z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0D4A6A3D1068443386CBF6673B40DE56</vt:lpwstr>
  </property>
</Properties>
</file>