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5">
          <p15:clr>
            <a:srgbClr val="A4A3A4"/>
          </p15:clr>
        </p15:guide>
        <p15:guide id="2" pos="37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280" d="100"/>
          <a:sy n="280" d="100"/>
        </p:scale>
        <p:origin x="-14046" y="-4248"/>
      </p:cViewPr>
      <p:guideLst>
        <p:guide orient="horz" pos="2275"/>
        <p:guide pos="37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20" y="2165226"/>
            <a:ext cx="740092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3877419"/>
            <a:ext cx="11620500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327"/>
          <a:stretch/>
        </p:blipFill>
        <p:spPr>
          <a:xfrm>
            <a:off x="720000" y="1080000"/>
            <a:ext cx="11136640" cy="49078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7768" y="3138441"/>
            <a:ext cx="1512168" cy="2515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2144" y="3068959"/>
            <a:ext cx="360040" cy="113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2123FB15-1F3D-59C6-5871-5855619FD65C}"/>
              </a:ext>
            </a:extLst>
          </p:cNvPr>
          <p:cNvSpPr/>
          <p:nvPr/>
        </p:nvSpPr>
        <p:spPr bwMode="white">
          <a:xfrm>
            <a:off x="4439816" y="3074817"/>
            <a:ext cx="720080" cy="354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89636E6A-64A8-BB7F-746B-DEA9BE90E397}"/>
              </a:ext>
            </a:extLst>
          </p:cNvPr>
          <p:cNvSpPr/>
          <p:nvPr/>
        </p:nvSpPr>
        <p:spPr bwMode="white">
          <a:xfrm>
            <a:off x="4511823" y="4221088"/>
            <a:ext cx="304955" cy="192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7568F041-9213-31FB-EB4F-F9DA46D3509D}"/>
              </a:ext>
            </a:extLst>
          </p:cNvPr>
          <p:cNvSpPr/>
          <p:nvPr/>
        </p:nvSpPr>
        <p:spPr bwMode="white">
          <a:xfrm>
            <a:off x="4799857" y="3861048"/>
            <a:ext cx="325580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B711B486-367D-FFE3-2C36-B4D7304CB2E3}"/>
              </a:ext>
            </a:extLst>
          </p:cNvPr>
          <p:cNvSpPr/>
          <p:nvPr/>
        </p:nvSpPr>
        <p:spPr bwMode="white">
          <a:xfrm>
            <a:off x="4583832" y="4653136"/>
            <a:ext cx="613612" cy="27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34DD9EDB-0252-9BFB-84A2-DD8D6E183CD6}"/>
              </a:ext>
            </a:extLst>
          </p:cNvPr>
          <p:cNvSpPr/>
          <p:nvPr/>
        </p:nvSpPr>
        <p:spPr bwMode="white">
          <a:xfrm>
            <a:off x="4871864" y="5445842"/>
            <a:ext cx="181762" cy="27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E969FE02-6644-101C-6E75-2BAFA9BBD1BC}"/>
              </a:ext>
            </a:extLst>
          </p:cNvPr>
          <p:cNvSpPr/>
          <p:nvPr/>
        </p:nvSpPr>
        <p:spPr bwMode="white">
          <a:xfrm>
            <a:off x="4439816" y="4928475"/>
            <a:ext cx="576178" cy="633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>
            <a:extLst>
              <a:ext uri="{FF2B5EF4-FFF2-40B4-BE49-F238E27FC236}">
                <a16:creationId xmlns:a16="http://schemas.microsoft.com/office/drawing/2014/main" id="{B5735267-AC51-B92A-DC39-E574424CCFDF}"/>
              </a:ext>
            </a:extLst>
          </p:cNvPr>
          <p:cNvSpPr/>
          <p:nvPr/>
        </p:nvSpPr>
        <p:spPr bwMode="white">
          <a:xfrm>
            <a:off x="7535963" y="3212976"/>
            <a:ext cx="1800397" cy="2565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A4EC80A0-587E-73B2-0E73-BD9371D47F23}"/>
              </a:ext>
            </a:extLst>
          </p:cNvPr>
          <p:cNvSpPr/>
          <p:nvPr/>
        </p:nvSpPr>
        <p:spPr bwMode="white">
          <a:xfrm>
            <a:off x="7428148" y="3113253"/>
            <a:ext cx="144016" cy="113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3050DED0-A3FE-2839-1526-1E35445D9369}"/>
              </a:ext>
            </a:extLst>
          </p:cNvPr>
          <p:cNvSpPr/>
          <p:nvPr/>
        </p:nvSpPr>
        <p:spPr bwMode="white">
          <a:xfrm>
            <a:off x="7464152" y="3220265"/>
            <a:ext cx="144016" cy="2341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>
            <a:extLst>
              <a:ext uri="{FF2B5EF4-FFF2-40B4-BE49-F238E27FC236}">
                <a16:creationId xmlns:a16="http://schemas.microsoft.com/office/drawing/2014/main" id="{4A0DC794-7540-BFBF-0A24-002C77715991}"/>
              </a:ext>
            </a:extLst>
          </p:cNvPr>
          <p:cNvSpPr/>
          <p:nvPr/>
        </p:nvSpPr>
        <p:spPr bwMode="white">
          <a:xfrm>
            <a:off x="7428148" y="3933056"/>
            <a:ext cx="144016" cy="113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>
            <a:extLst>
              <a:ext uri="{FF2B5EF4-FFF2-40B4-BE49-F238E27FC236}">
                <a16:creationId xmlns:a16="http://schemas.microsoft.com/office/drawing/2014/main" id="{F70BBDAA-29B4-A24C-886D-F7F5F28BF7AA}"/>
              </a:ext>
            </a:extLst>
          </p:cNvPr>
          <p:cNvSpPr/>
          <p:nvPr/>
        </p:nvSpPr>
        <p:spPr bwMode="white">
          <a:xfrm>
            <a:off x="7413672" y="4629739"/>
            <a:ext cx="144016" cy="113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>
            <a:extLst>
              <a:ext uri="{FF2B5EF4-FFF2-40B4-BE49-F238E27FC236}">
                <a16:creationId xmlns:a16="http://schemas.microsoft.com/office/drawing/2014/main" id="{E6822FDE-B2B1-CEE0-F056-E94DAB95E1CF}"/>
              </a:ext>
            </a:extLst>
          </p:cNvPr>
          <p:cNvSpPr/>
          <p:nvPr/>
        </p:nvSpPr>
        <p:spPr bwMode="white">
          <a:xfrm>
            <a:off x="7404581" y="5447617"/>
            <a:ext cx="144016" cy="113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78"/>
          <a:stretch/>
        </p:blipFill>
        <p:spPr>
          <a:xfrm>
            <a:off x="720000" y="1080000"/>
            <a:ext cx="11280656" cy="43370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03371" y="2099929"/>
            <a:ext cx="257057" cy="26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31603" y="2099929"/>
            <a:ext cx="247537" cy="276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764628" y="2090397"/>
            <a:ext cx="447471" cy="26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08628" y="3043602"/>
            <a:ext cx="437950" cy="26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03504" y="3053134"/>
            <a:ext cx="257057" cy="25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31735" y="3043602"/>
            <a:ext cx="238016" cy="276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83867" y="3043602"/>
            <a:ext cx="437950" cy="26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88264" y="3043602"/>
            <a:ext cx="247537" cy="276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297454" y="3053134"/>
            <a:ext cx="257057" cy="257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12892" y="3920551"/>
            <a:ext cx="238016" cy="276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831603" y="3920551"/>
            <a:ext cx="238016" cy="276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783669" y="3920551"/>
            <a:ext cx="399867" cy="276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318148" y="4873756"/>
            <a:ext cx="409388" cy="26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403504" y="4864224"/>
            <a:ext cx="247537" cy="276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431735" y="4873756"/>
            <a:ext cx="238016" cy="26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202909" y="4873756"/>
            <a:ext cx="399867" cy="26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288264" y="4873756"/>
            <a:ext cx="238016" cy="266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1297454" y="4864224"/>
            <a:ext cx="247537" cy="276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78"/>
          <a:stretch/>
        </p:blipFill>
        <p:spPr>
          <a:xfrm>
            <a:off x="720000" y="1080000"/>
            <a:ext cx="10992624" cy="2532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52429" y="3077180"/>
            <a:ext cx="228495" cy="258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23471" y="3077180"/>
            <a:ext cx="247537" cy="258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13553" y="3077180"/>
            <a:ext cx="228495" cy="258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994115" y="3077180"/>
            <a:ext cx="247537" cy="258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/>
          <p:cNvSpPr/>
          <p:nvPr/>
        </p:nvSpPr>
        <p:spPr bwMode="white">
          <a:xfrm>
            <a:off x="8184198" y="2551606"/>
            <a:ext cx="228495" cy="258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9364760" y="2996952"/>
            <a:ext cx="238016" cy="338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/>
          <p:cNvSpPr/>
          <p:nvPr/>
        </p:nvSpPr>
        <p:spPr bwMode="white">
          <a:xfrm>
            <a:off x="10554842" y="2996952"/>
            <a:ext cx="228495" cy="338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954"/>
          <a:stretch/>
        </p:blipFill>
        <p:spPr>
          <a:xfrm>
            <a:off x="720000" y="1080000"/>
            <a:ext cx="10488568" cy="3838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85388" y="4442399"/>
            <a:ext cx="447471" cy="26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5303520" y="4364990"/>
            <a:ext cx="326390" cy="354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5994446" y="4451924"/>
            <a:ext cx="257057" cy="26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7022677" y="4442399"/>
            <a:ext cx="247537" cy="27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7812892" y="4404298"/>
            <a:ext cx="390347" cy="333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2022-11-08T02:00:00Z</dcterms:created>
  <dcterms:modified xsi:type="dcterms:W3CDTF">2022-11-25T12:13:07Z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8D847BC2E4BD45B79436ED78D0374555</vt:lpwstr>
  </property>
</Properties>
</file>