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204864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86361"/>
            <a:ext cx="655320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/>
        </p:blipFill>
        <p:spPr>
          <a:xfrm>
            <a:off x="720000" y="1080000"/>
            <a:ext cx="10632584" cy="3939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7801" y="4465951"/>
            <a:ext cx="418909" cy="35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36132" y="4465951"/>
            <a:ext cx="428429" cy="35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402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6121" y="3394557"/>
            <a:ext cx="386855" cy="31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8310" y="5801721"/>
            <a:ext cx="378258" cy="23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4414" y="5801721"/>
            <a:ext cx="223516" cy="23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6773" y="5801721"/>
            <a:ext cx="206322" cy="23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8"/>
          <a:stretch/>
        </p:blipFill>
        <p:spPr>
          <a:xfrm>
            <a:off x="720000" y="1080000"/>
            <a:ext cx="10560576" cy="3915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0363" y="3861482"/>
            <a:ext cx="2941884" cy="103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603438" y="3108957"/>
            <a:ext cx="2846677" cy="10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2022-11-25T11:42:49Z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9BF9979ACDE247CE90386EC75FD24F6B</vt:lpwstr>
  </property>
</Properties>
</file>