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545" y="2083693"/>
            <a:ext cx="75342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3733403"/>
            <a:ext cx="8267700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3"/>
          <a:stretch/>
        </p:blipFill>
        <p:spPr>
          <a:xfrm>
            <a:off x="720000" y="1080000"/>
            <a:ext cx="11064632" cy="5028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47173" y="5556076"/>
            <a:ext cx="380826" cy="25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18016" y="5556076"/>
            <a:ext cx="342743" cy="25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65024" y="5556076"/>
            <a:ext cx="228495" cy="25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78743" y="5556076"/>
            <a:ext cx="390347" cy="25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50"/>
          <a:stretch/>
        </p:blipFill>
        <p:spPr>
          <a:xfrm>
            <a:off x="1127035" y="1196840"/>
            <a:ext cx="10801613" cy="2849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3563" y="1339809"/>
            <a:ext cx="409388" cy="257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64324" y="1883092"/>
            <a:ext cx="761652" cy="333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9950" y="2924175"/>
            <a:ext cx="9943465" cy="1122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03"/>
          <a:stretch/>
        </p:blipFill>
        <p:spPr>
          <a:xfrm>
            <a:off x="720000" y="1080000"/>
            <a:ext cx="10632584" cy="4111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36"/>
          <a:stretch/>
        </p:blipFill>
        <p:spPr>
          <a:xfrm>
            <a:off x="1127035" y="1125085"/>
            <a:ext cx="10801613" cy="3593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40357" y="2526251"/>
            <a:ext cx="238016" cy="257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49349" y="2526251"/>
            <a:ext cx="228495" cy="257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72654" y="2526251"/>
            <a:ext cx="390347" cy="24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72125" y="2526251"/>
            <a:ext cx="390347" cy="257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38241" y="2526251"/>
            <a:ext cx="247537" cy="24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83696" y="3183942"/>
            <a:ext cx="1056793" cy="33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39233" y="3183942"/>
            <a:ext cx="1066314" cy="33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83563" y="4327751"/>
            <a:ext cx="752132" cy="343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63927" y="4327751"/>
            <a:ext cx="1104396" cy="343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2022-11-25T11:37:18Z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AB6C4CC0822D4C9EAF141CEB1C5FA573</vt:lpwstr>
  </property>
</Properties>
</file>