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4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36" y="1196752"/>
            <a:ext cx="8559130" cy="2720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977117"/>
            <a:ext cx="70579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05" y="1268760"/>
            <a:ext cx="8568952" cy="29373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02" y="3766447"/>
            <a:ext cx="381078" cy="31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12" y="3840125"/>
            <a:ext cx="288032" cy="1927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91" y="3765594"/>
            <a:ext cx="381078" cy="31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86" y="3766447"/>
            <a:ext cx="381078" cy="319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740478"/>
            <a:ext cx="381078" cy="31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44" y="3766447"/>
            <a:ext cx="381078" cy="319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954" y="3840125"/>
            <a:ext cx="288032" cy="1927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133" y="3765594"/>
            <a:ext cx="381078" cy="319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28" y="3766447"/>
            <a:ext cx="381078" cy="319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46" y="3740478"/>
            <a:ext cx="381078" cy="3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60" cy="25019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420888"/>
            <a:ext cx="288032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7" y="1124744"/>
            <a:ext cx="8759500" cy="3744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861048"/>
            <a:ext cx="3528392" cy="12241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53036"/>
            <a:ext cx="385123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712968" cy="46400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04" y="3464169"/>
            <a:ext cx="381078" cy="31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49570"/>
            <a:ext cx="288032" cy="1927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31" y="3475039"/>
            <a:ext cx="381078" cy="31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719" y="3464169"/>
            <a:ext cx="381078" cy="319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488" y="3469790"/>
            <a:ext cx="381078" cy="31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581128"/>
            <a:ext cx="511188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23749"/>
            <a:ext cx="8640960" cy="16291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234" y="2461678"/>
            <a:ext cx="432048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76872"/>
            <a:ext cx="9144000" cy="1313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期末测试卷</a:t>
            </a:r>
            <a:endParaRPr lang="en-US" altLang="zh-CN" sz="6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74076" cy="4132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2" y="4835772"/>
            <a:ext cx="8265474" cy="13544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614836"/>
            <a:ext cx="381078" cy="319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638282"/>
            <a:ext cx="381078" cy="31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70" y="3212976"/>
            <a:ext cx="381078" cy="319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372" y="2638282"/>
            <a:ext cx="462739" cy="31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2638282"/>
            <a:ext cx="462739" cy="319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7" y="3212976"/>
            <a:ext cx="936105" cy="319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009" y="3787359"/>
            <a:ext cx="462739" cy="319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334429"/>
            <a:ext cx="462739" cy="319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097" y="4989730"/>
            <a:ext cx="462739" cy="319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949" y="5774046"/>
            <a:ext cx="462739" cy="3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6" y="980728"/>
            <a:ext cx="8753940" cy="3960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340768"/>
            <a:ext cx="381078" cy="31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55" y="1340768"/>
            <a:ext cx="381078" cy="319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902" y="2809834"/>
            <a:ext cx="381078" cy="31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23" y="2840013"/>
            <a:ext cx="381078" cy="319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426" y="3512731"/>
            <a:ext cx="381078" cy="31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46" y="3875501"/>
            <a:ext cx="381078" cy="319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268" y="3512731"/>
            <a:ext cx="381078" cy="319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456" y="4558306"/>
            <a:ext cx="381078" cy="319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581752"/>
            <a:ext cx="381078" cy="3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9" y="1268760"/>
            <a:ext cx="8550653" cy="2376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75" y="1274658"/>
            <a:ext cx="381078" cy="31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317503"/>
            <a:ext cx="381078" cy="319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54" y="2708920"/>
            <a:ext cx="381078" cy="31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6" y="3308226"/>
            <a:ext cx="381078" cy="3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4" y="1124744"/>
            <a:ext cx="8640960" cy="37874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16832"/>
            <a:ext cx="381078" cy="31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02" y="3501008"/>
            <a:ext cx="381078" cy="3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8" y="1124744"/>
            <a:ext cx="8782615" cy="44644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124744"/>
            <a:ext cx="429768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636912"/>
            <a:ext cx="429768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653136"/>
            <a:ext cx="42976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6" y="891952"/>
            <a:ext cx="8600852" cy="2230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09" y="3356992"/>
            <a:ext cx="8196298" cy="1763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182" y="2253426"/>
            <a:ext cx="381078" cy="319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63" y="2229980"/>
            <a:ext cx="381078" cy="31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160" y="2229980"/>
            <a:ext cx="381078" cy="319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370" y="2204864"/>
            <a:ext cx="381078" cy="31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14" y="2758329"/>
            <a:ext cx="381078" cy="319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221" y="2749710"/>
            <a:ext cx="381078" cy="319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176" y="2749710"/>
            <a:ext cx="381078" cy="319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402" y="2768382"/>
            <a:ext cx="381078" cy="31925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085317" y="3943118"/>
            <a:ext cx="489585" cy="49593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488269" y="3967418"/>
            <a:ext cx="489585" cy="49593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331750" y="3966563"/>
            <a:ext cx="489585" cy="49593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510825" y="4624737"/>
            <a:ext cx="489585" cy="49593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491017" y="4625591"/>
            <a:ext cx="489585" cy="495935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7475766" y="4613013"/>
            <a:ext cx="489585" cy="4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7" y="634848"/>
            <a:ext cx="8717983" cy="169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6" y="2363108"/>
            <a:ext cx="8223574" cy="11189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2" y="3627046"/>
            <a:ext cx="8362208" cy="25868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895" y="1268760"/>
            <a:ext cx="448833" cy="3760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488" y="1268760"/>
            <a:ext cx="448833" cy="3760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341" y="1268760"/>
            <a:ext cx="448833" cy="3760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1834530"/>
            <a:ext cx="2088232" cy="528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650" y="4255542"/>
            <a:ext cx="448833" cy="3760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239" y="2476118"/>
            <a:ext cx="448833" cy="3760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430" y="2484610"/>
            <a:ext cx="448833" cy="3760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025994"/>
            <a:ext cx="2088232" cy="5285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775147"/>
            <a:ext cx="1440160" cy="15111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860" y="4248333"/>
            <a:ext cx="448833" cy="3760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4767938"/>
            <a:ext cx="1732170" cy="15111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167" y="4268404"/>
            <a:ext cx="448833" cy="3760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110" y="4788009"/>
            <a:ext cx="1637143" cy="151119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77" y="4206514"/>
            <a:ext cx="448833" cy="3760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320" y="4726119"/>
            <a:ext cx="1667420" cy="151119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709" y="2476118"/>
            <a:ext cx="448833" cy="3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9</cp:revision>
  <dcterms:created xsi:type="dcterms:W3CDTF">2022-11-08T02:00:37Z</dcterms:created>
  <dcterms:modified xsi:type="dcterms:W3CDTF">2024-12-31T02:14:54Z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DBCA292D679B48F7893ACB606D038F5B_13</vt:lpwstr>
  </property>
</Properties>
</file>